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7"/>
  </p:notesMasterIdLst>
  <p:sldIdLst>
    <p:sldId id="256" r:id="rId2"/>
    <p:sldId id="263" r:id="rId3"/>
    <p:sldId id="257" r:id="rId4"/>
    <p:sldId id="259" r:id="rId5"/>
    <p:sldId id="258" r:id="rId6"/>
    <p:sldId id="260" r:id="rId7"/>
    <p:sldId id="262" r:id="rId8"/>
    <p:sldId id="261" r:id="rId9"/>
    <p:sldId id="264" r:id="rId10"/>
    <p:sldId id="266" r:id="rId11"/>
    <p:sldId id="265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8fkqu/A/6B1OQrRX1Vb3oQ" hashData="JXLP0kVPoLLR9uf0SPa27bdgMtE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2474" autoAdjust="0"/>
    <p:restoredTop sz="94660"/>
  </p:normalViewPr>
  <p:slideViewPr>
    <p:cSldViewPr>
      <p:cViewPr>
        <p:scale>
          <a:sx n="100" d="100"/>
          <a:sy n="100" d="100"/>
        </p:scale>
        <p:origin x="6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1ADA1-B1BD-4D8D-A817-6D5C72BC1DC2}" type="datetimeFigureOut">
              <a:rPr lang="zh-TW" altLang="en-US" smtClean="0"/>
              <a:pPr/>
              <a:t>2008/6/5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3269-84F4-4E48-9603-1D442AE327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圓角矩形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0" name="副標題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pic>
        <p:nvPicPr>
          <p:cNvPr id="40961" name="Picture 1" descr="C:\Users\DavidGuo\Desktop\Cube's Image\圖片1.gif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42844" y="428604"/>
            <a:ext cx="3067050" cy="30670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D00337-F575-4448-8FDF-020FB2E94679}" type="datetime1">
              <a:rPr lang="zh-TW" altLang="en-US" smtClean="0"/>
              <a:pPr/>
              <a:t>2008/6/5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DEA28-DF9C-48B4-B980-BDA14E9F83A7}" type="datetime1">
              <a:rPr lang="zh-TW" altLang="en-US" smtClean="0"/>
              <a:pPr/>
              <a:t>2008/6/5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00232" y="357166"/>
            <a:ext cx="6758006" cy="1051560"/>
          </a:xfrm>
        </p:spPr>
        <p:txBody>
          <a:bodyPr/>
          <a:lstStyle>
            <a:extLst/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1714488"/>
            <a:ext cx="8183880" cy="4357718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CDB62A-B881-4099-AA90-F7834373B1BC}" type="datetime1">
              <a:rPr lang="zh-TW" altLang="en-US" smtClean="0"/>
              <a:pPr/>
              <a:t>2008/6/5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39939" name="Picture 3" descr="C:\Users\DavidGuo\Desktop\Cube's Image\rubiks-cube[1].jpg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57158" y="357166"/>
            <a:ext cx="1143000" cy="1211263"/>
          </a:xfrm>
          <a:prstGeom prst="rect">
            <a:avLst/>
          </a:prstGeom>
          <a:noFill/>
          <a:ln w="12700" cap="rnd">
            <a:solidFill>
              <a:schemeClr val="tx1"/>
            </a:solidFill>
            <a:round/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圓角矩形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圓角矩形 10"/>
          <p:cNvSpPr/>
          <p:nvPr/>
        </p:nvSpPr>
        <p:spPr>
          <a:xfrm>
            <a:off x="418596" y="434162"/>
            <a:ext cx="8306809" cy="5709482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BC1722-E2C4-421E-9FA1-068CC3AFE3BB}" type="datetime1">
              <a:rPr lang="zh-TW" altLang="en-US" smtClean="0"/>
              <a:pPr/>
              <a:t>2008/6/5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70A7CC-BE6E-4C1A-9E06-98A09C709822}" type="datetime1">
              <a:rPr lang="zh-TW" altLang="en-US" smtClean="0"/>
              <a:pPr/>
              <a:t>2008/6/5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3B5AA0-EB61-463E-94A6-971AE1F71D03}" type="datetime1">
              <a:rPr lang="zh-TW" altLang="en-US" smtClean="0"/>
              <a:pPr/>
              <a:t>2008/6/5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BEA932-F9F8-47D6-887D-9EB10B3CA1B7}" type="datetime1">
              <a:rPr lang="zh-TW" altLang="en-US" smtClean="0"/>
              <a:pPr/>
              <a:t>2008/6/5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7A2713-25F4-4532-ACF5-C5F2ACCF78AB}" type="datetime1">
              <a:rPr lang="zh-TW" altLang="en-US" smtClean="0"/>
              <a:pPr/>
              <a:t>2008/6/5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8362A-1058-4923-80B4-26E593492D06}" type="datetime1">
              <a:rPr lang="zh-TW" altLang="en-US" smtClean="0"/>
              <a:pPr/>
              <a:t>2008/6/5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圓角化單一角落矩形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B14526-5A09-4961-BEE1-2761CA4CAD11}" type="datetime1">
              <a:rPr lang="zh-TW" altLang="en-US" smtClean="0"/>
              <a:pPr/>
              <a:t>2008/6/5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圓角矩形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標題版面配置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188BB72-7F26-4DA5-A3BA-95C61E655F0D}" type="datetime1">
              <a:rPr lang="zh-TW" altLang="en-US" smtClean="0"/>
              <a:pPr/>
              <a:t>2008/6/5</a:t>
            </a:fld>
            <a:endParaRPr lang="zh-TW" altLang="en-US"/>
          </a:p>
        </p:txBody>
      </p:sp>
      <p:sp>
        <p:nvSpPr>
          <p:cNvPr id="18" name="頁尾版面配置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gif"/><Relationship Id="rId4" Type="http://schemas.openxmlformats.org/officeDocument/2006/relationships/image" Target="../media/image29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each.ymhs.tyc.edu.tw/t1086/other/Rubiks-cube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ubezone.be/square1step1.html" TargetMode="External"/><Relationship Id="rId4" Type="http://schemas.openxmlformats.org/officeDocument/2006/relationships/hyperlink" Target="http://www.geocities.com/jaapsch/puzzles/square1.htm#godal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image" Target="../media/image5.gif"/><Relationship Id="rId7" Type="http://schemas.openxmlformats.org/officeDocument/2006/relationships/image" Target="../media/image9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10" Type="http://schemas.openxmlformats.org/officeDocument/2006/relationships/hyperlink" Target="http://www.cubezone.be/square1step1.html" TargetMode="External"/><Relationship Id="rId4" Type="http://schemas.openxmlformats.org/officeDocument/2006/relationships/image" Target="../media/image6.gif"/><Relationship Id="rId9" Type="http://schemas.openxmlformats.org/officeDocument/2006/relationships/image" Target="../media/image11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ocities.com/jaapsch/puzzles/square1t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85786" y="3000372"/>
            <a:ext cx="7772400" cy="1614486"/>
          </a:xfrm>
        </p:spPr>
        <p:txBody>
          <a:bodyPr>
            <a:normAutofit/>
          </a:bodyPr>
          <a:lstStyle/>
          <a:p>
            <a:r>
              <a:rPr lang="en-US" altLang="zh-TW" sz="6000" dirty="0" smtClean="0"/>
              <a:t>Square-1</a:t>
            </a:r>
            <a:endParaRPr lang="zh-TW" altLang="en-US" sz="6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14348" y="5143512"/>
            <a:ext cx="7772400" cy="914400"/>
          </a:xfrm>
        </p:spPr>
        <p:txBody>
          <a:bodyPr/>
          <a:lstStyle/>
          <a:p>
            <a:r>
              <a:rPr lang="en-US" altLang="zh-TW" dirty="0" smtClean="0"/>
              <a:t>DavidGuo</a:t>
            </a:r>
          </a:p>
          <a:p>
            <a:r>
              <a:rPr lang="zh-TW" altLang="en-US" dirty="0" smtClean="0"/>
              <a:t>交大應數 郭君逸 助理教授</a:t>
            </a:r>
            <a:endParaRPr lang="zh-TW" altLang="en-US" dirty="0"/>
          </a:p>
        </p:txBody>
      </p:sp>
      <p:grpSp>
        <p:nvGrpSpPr>
          <p:cNvPr id="6" name="群組 5"/>
          <p:cNvGrpSpPr/>
          <p:nvPr/>
        </p:nvGrpSpPr>
        <p:grpSpPr>
          <a:xfrm>
            <a:off x="214282" y="214290"/>
            <a:ext cx="4286280" cy="3429024"/>
            <a:chOff x="214282" y="214290"/>
            <a:chExt cx="4286280" cy="3429024"/>
          </a:xfrm>
        </p:grpSpPr>
        <p:pic>
          <p:nvPicPr>
            <p:cNvPr id="96258" name="Picture 2" descr="http://iq-puzzle.com.hk/images/square-1-black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4282" y="214290"/>
              <a:ext cx="4286280" cy="342902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5" name="等腰三角形 4"/>
            <p:cNvSpPr/>
            <p:nvPr/>
          </p:nvSpPr>
          <p:spPr>
            <a:xfrm>
              <a:off x="3000364" y="2357430"/>
              <a:ext cx="1357322" cy="857256"/>
            </a:xfrm>
            <a:prstGeom prst="triangle">
              <a:avLst>
                <a:gd name="adj" fmla="val 10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400" dirty="0" smtClean="0"/>
              <a:t>Step3 </a:t>
            </a:r>
            <a:r>
              <a:rPr lang="zh-TW" altLang="en-US" sz="4400" dirty="0" smtClean="0"/>
              <a:t>將邊塊顏色轉好</a:t>
            </a:r>
            <a:endParaRPr lang="zh-TW" altLang="en-US" sz="4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10</a:t>
            </a:fld>
            <a:endParaRPr lang="zh-TW" altLang="en-US" dirty="0"/>
          </a:p>
        </p:txBody>
      </p:sp>
      <p:grpSp>
        <p:nvGrpSpPr>
          <p:cNvPr id="3" name="群組 12"/>
          <p:cNvGrpSpPr/>
          <p:nvPr/>
        </p:nvGrpSpPr>
        <p:grpSpPr>
          <a:xfrm>
            <a:off x="1357290" y="2071678"/>
            <a:ext cx="1504210" cy="1500198"/>
            <a:chOff x="1000100" y="2194676"/>
            <a:chExt cx="2331984" cy="2325764"/>
          </a:xfrm>
        </p:grpSpPr>
        <p:sp>
          <p:nvSpPr>
            <p:cNvPr id="5" name="手繪多邊形 4"/>
            <p:cNvSpPr/>
            <p:nvPr/>
          </p:nvSpPr>
          <p:spPr>
            <a:xfrm>
              <a:off x="1000100" y="2194676"/>
              <a:ext cx="1143000" cy="1182756"/>
            </a:xfrm>
            <a:custGeom>
              <a:avLst/>
              <a:gdLst>
                <a:gd name="connsiteX0" fmla="*/ 834887 w 1143000"/>
                <a:gd name="connsiteY0" fmla="*/ 0 h 1182756"/>
                <a:gd name="connsiteX1" fmla="*/ 1143000 w 1143000"/>
                <a:gd name="connsiteY1" fmla="*/ 1182756 h 1182756"/>
                <a:gd name="connsiteX2" fmla="*/ 0 w 1143000"/>
                <a:gd name="connsiteY2" fmla="*/ 874643 h 1182756"/>
                <a:gd name="connsiteX3" fmla="*/ 9940 w 1143000"/>
                <a:gd name="connsiteY3" fmla="*/ 9939 h 1182756"/>
                <a:gd name="connsiteX4" fmla="*/ 834887 w 1143000"/>
                <a:gd name="connsiteY4" fmla="*/ 0 h 1182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3000" h="1182756">
                  <a:moveTo>
                    <a:pt x="834887" y="0"/>
                  </a:moveTo>
                  <a:lnTo>
                    <a:pt x="1143000" y="1182756"/>
                  </a:lnTo>
                  <a:lnTo>
                    <a:pt x="0" y="874643"/>
                  </a:lnTo>
                  <a:lnTo>
                    <a:pt x="9940" y="9939"/>
                  </a:lnTo>
                  <a:lnTo>
                    <a:pt x="834887" y="0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等腰三角形 5"/>
            <p:cNvSpPr/>
            <p:nvPr/>
          </p:nvSpPr>
          <p:spPr>
            <a:xfrm>
              <a:off x="1857356" y="3379305"/>
              <a:ext cx="601321" cy="1127477"/>
            </a:xfrm>
            <a:prstGeom prst="triangl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等腰三角形 6"/>
            <p:cNvSpPr/>
            <p:nvPr/>
          </p:nvSpPr>
          <p:spPr>
            <a:xfrm rot="5400000">
              <a:off x="1263178" y="2808732"/>
              <a:ext cx="601321" cy="1127477"/>
            </a:xfrm>
            <a:prstGeom prst="triangl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等腰三角形 7"/>
            <p:cNvSpPr/>
            <p:nvPr/>
          </p:nvSpPr>
          <p:spPr>
            <a:xfrm rot="10800000">
              <a:off x="1847417" y="2194676"/>
              <a:ext cx="601321" cy="1127477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等腰三角形 8"/>
            <p:cNvSpPr/>
            <p:nvPr/>
          </p:nvSpPr>
          <p:spPr>
            <a:xfrm rot="16200000">
              <a:off x="2467685" y="2780780"/>
              <a:ext cx="601321" cy="1127476"/>
            </a:xfrm>
            <a:prstGeom prst="triangl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手繪多邊形 9"/>
            <p:cNvSpPr/>
            <p:nvPr/>
          </p:nvSpPr>
          <p:spPr>
            <a:xfrm rot="16200000">
              <a:off x="1019978" y="3337684"/>
              <a:ext cx="1143000" cy="1182756"/>
            </a:xfrm>
            <a:custGeom>
              <a:avLst/>
              <a:gdLst>
                <a:gd name="connsiteX0" fmla="*/ 834887 w 1143000"/>
                <a:gd name="connsiteY0" fmla="*/ 0 h 1182756"/>
                <a:gd name="connsiteX1" fmla="*/ 1143000 w 1143000"/>
                <a:gd name="connsiteY1" fmla="*/ 1182756 h 1182756"/>
                <a:gd name="connsiteX2" fmla="*/ 0 w 1143000"/>
                <a:gd name="connsiteY2" fmla="*/ 874643 h 1182756"/>
                <a:gd name="connsiteX3" fmla="*/ 9940 w 1143000"/>
                <a:gd name="connsiteY3" fmla="*/ 9939 h 1182756"/>
                <a:gd name="connsiteX4" fmla="*/ 834887 w 1143000"/>
                <a:gd name="connsiteY4" fmla="*/ 0 h 1182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3000" h="1182756">
                  <a:moveTo>
                    <a:pt x="834887" y="0"/>
                  </a:moveTo>
                  <a:lnTo>
                    <a:pt x="1143000" y="1182756"/>
                  </a:lnTo>
                  <a:lnTo>
                    <a:pt x="0" y="874643"/>
                  </a:lnTo>
                  <a:lnTo>
                    <a:pt x="9940" y="9939"/>
                  </a:lnTo>
                  <a:lnTo>
                    <a:pt x="834887" y="0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手繪多邊形 10"/>
            <p:cNvSpPr/>
            <p:nvPr/>
          </p:nvSpPr>
          <p:spPr>
            <a:xfrm rot="10800000">
              <a:off x="2184730" y="3337685"/>
              <a:ext cx="1142999" cy="1182755"/>
            </a:xfrm>
            <a:custGeom>
              <a:avLst/>
              <a:gdLst>
                <a:gd name="connsiteX0" fmla="*/ 834887 w 1143000"/>
                <a:gd name="connsiteY0" fmla="*/ 0 h 1182756"/>
                <a:gd name="connsiteX1" fmla="*/ 1143000 w 1143000"/>
                <a:gd name="connsiteY1" fmla="*/ 1182756 h 1182756"/>
                <a:gd name="connsiteX2" fmla="*/ 0 w 1143000"/>
                <a:gd name="connsiteY2" fmla="*/ 874643 h 1182756"/>
                <a:gd name="connsiteX3" fmla="*/ 9940 w 1143000"/>
                <a:gd name="connsiteY3" fmla="*/ 9939 h 1182756"/>
                <a:gd name="connsiteX4" fmla="*/ 834887 w 1143000"/>
                <a:gd name="connsiteY4" fmla="*/ 0 h 1182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3000" h="1182756">
                  <a:moveTo>
                    <a:pt x="834887" y="0"/>
                  </a:moveTo>
                  <a:lnTo>
                    <a:pt x="1143000" y="1182756"/>
                  </a:lnTo>
                  <a:lnTo>
                    <a:pt x="0" y="874643"/>
                  </a:lnTo>
                  <a:lnTo>
                    <a:pt x="9940" y="9939"/>
                  </a:lnTo>
                  <a:lnTo>
                    <a:pt x="834887" y="0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手繪多邊形 11"/>
            <p:cNvSpPr/>
            <p:nvPr/>
          </p:nvSpPr>
          <p:spPr>
            <a:xfrm rot="5400000">
              <a:off x="2162986" y="2174798"/>
              <a:ext cx="1143000" cy="1182756"/>
            </a:xfrm>
            <a:custGeom>
              <a:avLst/>
              <a:gdLst>
                <a:gd name="connsiteX0" fmla="*/ 834887 w 1143000"/>
                <a:gd name="connsiteY0" fmla="*/ 0 h 1182756"/>
                <a:gd name="connsiteX1" fmla="*/ 1143000 w 1143000"/>
                <a:gd name="connsiteY1" fmla="*/ 1182756 h 1182756"/>
                <a:gd name="connsiteX2" fmla="*/ 0 w 1143000"/>
                <a:gd name="connsiteY2" fmla="*/ 874643 h 1182756"/>
                <a:gd name="connsiteX3" fmla="*/ 9940 w 1143000"/>
                <a:gd name="connsiteY3" fmla="*/ 9939 h 1182756"/>
                <a:gd name="connsiteX4" fmla="*/ 834887 w 1143000"/>
                <a:gd name="connsiteY4" fmla="*/ 0 h 1182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3000" h="1182756">
                  <a:moveTo>
                    <a:pt x="834887" y="0"/>
                  </a:moveTo>
                  <a:lnTo>
                    <a:pt x="1143000" y="1182756"/>
                  </a:lnTo>
                  <a:lnTo>
                    <a:pt x="0" y="874643"/>
                  </a:lnTo>
                  <a:lnTo>
                    <a:pt x="9940" y="9939"/>
                  </a:lnTo>
                  <a:lnTo>
                    <a:pt x="834887" y="0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" name="群組 13"/>
          <p:cNvGrpSpPr/>
          <p:nvPr/>
        </p:nvGrpSpPr>
        <p:grpSpPr>
          <a:xfrm>
            <a:off x="1357290" y="3929066"/>
            <a:ext cx="1504210" cy="1500198"/>
            <a:chOff x="1000100" y="2194676"/>
            <a:chExt cx="2331984" cy="2325764"/>
          </a:xfrm>
        </p:grpSpPr>
        <p:sp>
          <p:nvSpPr>
            <p:cNvPr id="15" name="手繪多邊形 14"/>
            <p:cNvSpPr/>
            <p:nvPr/>
          </p:nvSpPr>
          <p:spPr>
            <a:xfrm>
              <a:off x="1000100" y="2194676"/>
              <a:ext cx="1143000" cy="1182756"/>
            </a:xfrm>
            <a:custGeom>
              <a:avLst/>
              <a:gdLst>
                <a:gd name="connsiteX0" fmla="*/ 834887 w 1143000"/>
                <a:gd name="connsiteY0" fmla="*/ 0 h 1182756"/>
                <a:gd name="connsiteX1" fmla="*/ 1143000 w 1143000"/>
                <a:gd name="connsiteY1" fmla="*/ 1182756 h 1182756"/>
                <a:gd name="connsiteX2" fmla="*/ 0 w 1143000"/>
                <a:gd name="connsiteY2" fmla="*/ 874643 h 1182756"/>
                <a:gd name="connsiteX3" fmla="*/ 9940 w 1143000"/>
                <a:gd name="connsiteY3" fmla="*/ 9939 h 1182756"/>
                <a:gd name="connsiteX4" fmla="*/ 834887 w 1143000"/>
                <a:gd name="connsiteY4" fmla="*/ 0 h 1182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3000" h="1182756">
                  <a:moveTo>
                    <a:pt x="834887" y="0"/>
                  </a:moveTo>
                  <a:lnTo>
                    <a:pt x="1143000" y="1182756"/>
                  </a:lnTo>
                  <a:lnTo>
                    <a:pt x="0" y="874643"/>
                  </a:lnTo>
                  <a:lnTo>
                    <a:pt x="9940" y="9939"/>
                  </a:lnTo>
                  <a:lnTo>
                    <a:pt x="834887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等腰三角形 15"/>
            <p:cNvSpPr/>
            <p:nvPr/>
          </p:nvSpPr>
          <p:spPr>
            <a:xfrm>
              <a:off x="1857356" y="3379305"/>
              <a:ext cx="601321" cy="1127477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" name="等腰三角形 16"/>
            <p:cNvSpPr/>
            <p:nvPr/>
          </p:nvSpPr>
          <p:spPr>
            <a:xfrm rot="5400000">
              <a:off x="1263178" y="2808732"/>
              <a:ext cx="601321" cy="1127477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等腰三角形 17"/>
            <p:cNvSpPr/>
            <p:nvPr/>
          </p:nvSpPr>
          <p:spPr>
            <a:xfrm rot="10800000">
              <a:off x="1847417" y="2194676"/>
              <a:ext cx="601321" cy="1127477"/>
            </a:xfrm>
            <a:prstGeom prst="triangl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等腰三角形 18"/>
            <p:cNvSpPr/>
            <p:nvPr/>
          </p:nvSpPr>
          <p:spPr>
            <a:xfrm rot="16200000">
              <a:off x="2467685" y="2780780"/>
              <a:ext cx="601321" cy="1127477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" name="手繪多邊形 19"/>
            <p:cNvSpPr/>
            <p:nvPr/>
          </p:nvSpPr>
          <p:spPr>
            <a:xfrm rot="16200000">
              <a:off x="1019978" y="3337684"/>
              <a:ext cx="1143000" cy="1182756"/>
            </a:xfrm>
            <a:custGeom>
              <a:avLst/>
              <a:gdLst>
                <a:gd name="connsiteX0" fmla="*/ 834887 w 1143000"/>
                <a:gd name="connsiteY0" fmla="*/ 0 h 1182756"/>
                <a:gd name="connsiteX1" fmla="*/ 1143000 w 1143000"/>
                <a:gd name="connsiteY1" fmla="*/ 1182756 h 1182756"/>
                <a:gd name="connsiteX2" fmla="*/ 0 w 1143000"/>
                <a:gd name="connsiteY2" fmla="*/ 874643 h 1182756"/>
                <a:gd name="connsiteX3" fmla="*/ 9940 w 1143000"/>
                <a:gd name="connsiteY3" fmla="*/ 9939 h 1182756"/>
                <a:gd name="connsiteX4" fmla="*/ 834887 w 1143000"/>
                <a:gd name="connsiteY4" fmla="*/ 0 h 1182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3000" h="1182756">
                  <a:moveTo>
                    <a:pt x="834887" y="0"/>
                  </a:moveTo>
                  <a:lnTo>
                    <a:pt x="1143000" y="1182756"/>
                  </a:lnTo>
                  <a:lnTo>
                    <a:pt x="0" y="874643"/>
                  </a:lnTo>
                  <a:lnTo>
                    <a:pt x="9940" y="9939"/>
                  </a:lnTo>
                  <a:lnTo>
                    <a:pt x="834887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" name="手繪多邊形 20"/>
            <p:cNvSpPr/>
            <p:nvPr/>
          </p:nvSpPr>
          <p:spPr>
            <a:xfrm rot="10800000">
              <a:off x="2184729" y="3337684"/>
              <a:ext cx="1143000" cy="1182756"/>
            </a:xfrm>
            <a:custGeom>
              <a:avLst/>
              <a:gdLst>
                <a:gd name="connsiteX0" fmla="*/ 834887 w 1143000"/>
                <a:gd name="connsiteY0" fmla="*/ 0 h 1182756"/>
                <a:gd name="connsiteX1" fmla="*/ 1143000 w 1143000"/>
                <a:gd name="connsiteY1" fmla="*/ 1182756 h 1182756"/>
                <a:gd name="connsiteX2" fmla="*/ 0 w 1143000"/>
                <a:gd name="connsiteY2" fmla="*/ 874643 h 1182756"/>
                <a:gd name="connsiteX3" fmla="*/ 9940 w 1143000"/>
                <a:gd name="connsiteY3" fmla="*/ 9939 h 1182756"/>
                <a:gd name="connsiteX4" fmla="*/ 834887 w 1143000"/>
                <a:gd name="connsiteY4" fmla="*/ 0 h 1182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3000" h="1182756">
                  <a:moveTo>
                    <a:pt x="834887" y="0"/>
                  </a:moveTo>
                  <a:lnTo>
                    <a:pt x="1143000" y="1182756"/>
                  </a:lnTo>
                  <a:lnTo>
                    <a:pt x="0" y="874643"/>
                  </a:lnTo>
                  <a:lnTo>
                    <a:pt x="9940" y="9939"/>
                  </a:lnTo>
                  <a:lnTo>
                    <a:pt x="834887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手繪多邊形 21"/>
            <p:cNvSpPr/>
            <p:nvPr/>
          </p:nvSpPr>
          <p:spPr>
            <a:xfrm rot="5400000">
              <a:off x="2162986" y="2174798"/>
              <a:ext cx="1143000" cy="1182756"/>
            </a:xfrm>
            <a:custGeom>
              <a:avLst/>
              <a:gdLst>
                <a:gd name="connsiteX0" fmla="*/ 834887 w 1143000"/>
                <a:gd name="connsiteY0" fmla="*/ 0 h 1182756"/>
                <a:gd name="connsiteX1" fmla="*/ 1143000 w 1143000"/>
                <a:gd name="connsiteY1" fmla="*/ 1182756 h 1182756"/>
                <a:gd name="connsiteX2" fmla="*/ 0 w 1143000"/>
                <a:gd name="connsiteY2" fmla="*/ 874643 h 1182756"/>
                <a:gd name="connsiteX3" fmla="*/ 9940 w 1143000"/>
                <a:gd name="connsiteY3" fmla="*/ 9939 h 1182756"/>
                <a:gd name="connsiteX4" fmla="*/ 834887 w 1143000"/>
                <a:gd name="connsiteY4" fmla="*/ 0 h 1182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3000" h="1182756">
                  <a:moveTo>
                    <a:pt x="834887" y="0"/>
                  </a:moveTo>
                  <a:lnTo>
                    <a:pt x="1143000" y="1182756"/>
                  </a:lnTo>
                  <a:lnTo>
                    <a:pt x="0" y="874643"/>
                  </a:lnTo>
                  <a:lnTo>
                    <a:pt x="9940" y="9939"/>
                  </a:lnTo>
                  <a:lnTo>
                    <a:pt x="834887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5" name="圓角矩形 24"/>
          <p:cNvSpPr/>
          <p:nvPr/>
        </p:nvSpPr>
        <p:spPr>
          <a:xfrm>
            <a:off x="3500430" y="3429000"/>
            <a:ext cx="5000660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0-1/-30/41/-41/30/01</a:t>
            </a:r>
            <a:endParaRPr lang="zh-TW" altLang="en-US" sz="2800" dirty="0"/>
          </a:p>
        </p:txBody>
      </p:sp>
      <p:cxnSp>
        <p:nvCxnSpPr>
          <p:cNvPr id="27" name="直線接點 26"/>
          <p:cNvCxnSpPr>
            <a:stCxn id="10" idx="2"/>
            <a:endCxn id="18" idx="4"/>
          </p:cNvCxnSpPr>
          <p:nvPr/>
        </p:nvCxnSpPr>
        <p:spPr>
          <a:xfrm rot="16200000" flipH="1" flipV="1">
            <a:off x="1727646" y="3735247"/>
            <a:ext cx="370012" cy="1762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400" dirty="0" smtClean="0"/>
              <a:t>Step4 </a:t>
            </a:r>
            <a:r>
              <a:rPr lang="zh-TW" altLang="en-US" sz="4400" dirty="0" smtClean="0"/>
              <a:t>將角調整正確位置</a:t>
            </a:r>
            <a:endParaRPr lang="zh-TW" altLang="en-US" sz="4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11</a:t>
            </a:fld>
            <a:endParaRPr lang="zh-TW" altLang="en-US" dirty="0"/>
          </a:p>
        </p:txBody>
      </p:sp>
      <p:pic>
        <p:nvPicPr>
          <p:cNvPr id="126978" name="Picture 2" descr="http://www.cubezone.be/images/square1/cornersB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3786190"/>
            <a:ext cx="1285884" cy="1285884"/>
          </a:xfrm>
          <a:prstGeom prst="rect">
            <a:avLst/>
          </a:prstGeom>
          <a:noFill/>
        </p:spPr>
      </p:pic>
      <p:pic>
        <p:nvPicPr>
          <p:cNvPr id="126980" name="Picture 4" descr="http://www.cubezone.be/images/square1/cornersF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2214554"/>
            <a:ext cx="1285884" cy="1285884"/>
          </a:xfrm>
          <a:prstGeom prst="rect">
            <a:avLst/>
          </a:prstGeom>
          <a:noFill/>
        </p:spPr>
      </p:pic>
      <p:cxnSp>
        <p:nvCxnSpPr>
          <p:cNvPr id="18" name="直線接點 17"/>
          <p:cNvCxnSpPr/>
          <p:nvPr/>
        </p:nvCxnSpPr>
        <p:spPr>
          <a:xfrm rot="5400000">
            <a:off x="1628754" y="3643314"/>
            <a:ext cx="28575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圓角矩形 18"/>
          <p:cNvSpPr/>
          <p:nvPr/>
        </p:nvSpPr>
        <p:spPr>
          <a:xfrm>
            <a:off x="3214678" y="3357562"/>
            <a:ext cx="5000660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/-30/33/0-3/</a:t>
            </a:r>
            <a:endParaRPr lang="zh-TW" alt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400" dirty="0" smtClean="0"/>
              <a:t>Step5-1 </a:t>
            </a:r>
            <a:r>
              <a:rPr lang="zh-TW" altLang="en-US" sz="4400" dirty="0" smtClean="0"/>
              <a:t>將邊調整正確</a:t>
            </a:r>
            <a:endParaRPr lang="zh-TW" altLang="en-US" sz="4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12</a:t>
            </a:fld>
            <a:endParaRPr lang="zh-TW" altLang="en-US" dirty="0"/>
          </a:p>
        </p:txBody>
      </p:sp>
      <p:cxnSp>
        <p:nvCxnSpPr>
          <p:cNvPr id="18" name="直線接點 17"/>
          <p:cNvCxnSpPr/>
          <p:nvPr/>
        </p:nvCxnSpPr>
        <p:spPr>
          <a:xfrm rot="5400000">
            <a:off x="1628754" y="3676656"/>
            <a:ext cx="28575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圓角矩形 18"/>
          <p:cNvSpPr/>
          <p:nvPr/>
        </p:nvSpPr>
        <p:spPr>
          <a:xfrm>
            <a:off x="3214678" y="3357562"/>
            <a:ext cx="5000660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10/03/-1-1/1-2/-10</a:t>
            </a:r>
            <a:endParaRPr lang="zh-TW" altLang="en-US" sz="2800" dirty="0"/>
          </a:p>
        </p:txBody>
      </p:sp>
      <p:pic>
        <p:nvPicPr>
          <p:cNvPr id="133122" name="Picture 2" descr="http://www.cubezone.be/images/square1/ep_2rf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2285992"/>
            <a:ext cx="1285884" cy="1285884"/>
          </a:xfrm>
          <a:prstGeom prst="rect">
            <a:avLst/>
          </a:prstGeom>
          <a:noFill/>
        </p:spPr>
      </p:pic>
      <p:pic>
        <p:nvPicPr>
          <p:cNvPr id="133124" name="Picture 4" descr="http://www.cubezone.be/images/square1/ep_2lb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3819532"/>
            <a:ext cx="1285884" cy="1285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400" dirty="0" smtClean="0"/>
              <a:t>Step5-2 </a:t>
            </a:r>
            <a:r>
              <a:rPr lang="zh-TW" altLang="en-US" sz="4400" dirty="0" smtClean="0"/>
              <a:t>將邊調整正確</a:t>
            </a:r>
            <a:endParaRPr lang="zh-TW" altLang="en-US" sz="4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13</a:t>
            </a:fld>
            <a:endParaRPr lang="zh-TW" altLang="en-US" dirty="0"/>
          </a:p>
        </p:txBody>
      </p:sp>
      <p:cxnSp>
        <p:nvCxnSpPr>
          <p:cNvPr id="18" name="直線接點 17"/>
          <p:cNvCxnSpPr/>
          <p:nvPr/>
        </p:nvCxnSpPr>
        <p:spPr>
          <a:xfrm rot="5400000">
            <a:off x="1628754" y="3676656"/>
            <a:ext cx="28575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圓角矩形 18"/>
          <p:cNvSpPr/>
          <p:nvPr/>
        </p:nvSpPr>
        <p:spPr>
          <a:xfrm>
            <a:off x="3214678" y="3357562"/>
            <a:ext cx="4357718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10/-1-1/60/11/-10</a:t>
            </a:r>
            <a:endParaRPr lang="zh-TW" altLang="en-US" sz="2800" dirty="0"/>
          </a:p>
        </p:txBody>
      </p:sp>
      <p:pic>
        <p:nvPicPr>
          <p:cNvPr id="139266" name="Picture 2" descr="http://www.cubezone.be/images/square1/ep_2fb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2252650"/>
            <a:ext cx="1285884" cy="1285884"/>
          </a:xfrm>
          <a:prstGeom prst="rect">
            <a:avLst/>
          </a:prstGeom>
          <a:noFill/>
        </p:spPr>
      </p:pic>
      <p:pic>
        <p:nvPicPr>
          <p:cNvPr id="9" name="Picture 2" descr="http://www.cubezone.be/images/square1/ep_2fb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3786190"/>
            <a:ext cx="1285884" cy="1285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400" dirty="0" smtClean="0"/>
              <a:t>Step5-3 </a:t>
            </a:r>
            <a:r>
              <a:rPr lang="zh-TW" altLang="en-US" sz="4400" dirty="0" smtClean="0"/>
              <a:t>將邊調整正確</a:t>
            </a:r>
            <a:endParaRPr lang="zh-TW" altLang="en-US" sz="4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14</a:t>
            </a:fld>
            <a:endParaRPr lang="zh-TW" altLang="en-US" dirty="0"/>
          </a:p>
        </p:txBody>
      </p:sp>
      <p:cxnSp>
        <p:nvCxnSpPr>
          <p:cNvPr id="18" name="直線接點 17"/>
          <p:cNvCxnSpPr/>
          <p:nvPr/>
        </p:nvCxnSpPr>
        <p:spPr>
          <a:xfrm rot="5400000">
            <a:off x="1628754" y="3676656"/>
            <a:ext cx="28575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圓角矩形 18"/>
          <p:cNvSpPr/>
          <p:nvPr/>
        </p:nvSpPr>
        <p:spPr>
          <a:xfrm>
            <a:off x="3428992" y="3429000"/>
            <a:ext cx="4929222" cy="121444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/33/-10/2-4/4-2/0-2</a:t>
            </a:r>
          </a:p>
          <a:p>
            <a:pPr algn="ctr"/>
            <a:r>
              <a:rPr lang="en-US" altLang="zh-TW" sz="2800" dirty="0" smtClean="0"/>
              <a:t>/-42/1-5/30/33/30</a:t>
            </a:r>
            <a:endParaRPr lang="zh-TW" altLang="en-US" sz="2800" dirty="0"/>
          </a:p>
        </p:txBody>
      </p:sp>
      <p:pic>
        <p:nvPicPr>
          <p:cNvPr id="137218" name="Picture 2" descr="http://www.cubezone.be/images/square1/cornerssolved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3786190"/>
            <a:ext cx="1285884" cy="1285884"/>
          </a:xfrm>
          <a:prstGeom prst="rect">
            <a:avLst/>
          </a:prstGeom>
          <a:noFill/>
        </p:spPr>
      </p:pic>
      <p:pic>
        <p:nvPicPr>
          <p:cNvPr id="137220" name="Picture 4" descr="http://www.cubezone.be/images/square1/ep_2lr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2252650"/>
            <a:ext cx="1285884" cy="1285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400" dirty="0" smtClean="0"/>
              <a:t>Step6 </a:t>
            </a:r>
            <a:r>
              <a:rPr lang="zh-TW" altLang="en-US" sz="4400" dirty="0" smtClean="0"/>
              <a:t>調整中間層</a:t>
            </a:r>
            <a:endParaRPr lang="zh-TW" altLang="en-US" sz="4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15</a:t>
            </a:fld>
            <a:endParaRPr lang="zh-TW" altLang="en-US" dirty="0"/>
          </a:p>
        </p:txBody>
      </p:sp>
      <p:pic>
        <p:nvPicPr>
          <p:cNvPr id="141314" name="Picture 2" descr="http://www.cubezone.be/images/square1/flipmiddle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1928802"/>
            <a:ext cx="914400" cy="914401"/>
          </a:xfrm>
          <a:prstGeom prst="rect">
            <a:avLst/>
          </a:prstGeom>
          <a:noFill/>
        </p:spPr>
      </p:pic>
      <p:grpSp>
        <p:nvGrpSpPr>
          <p:cNvPr id="9" name="群組 23"/>
          <p:cNvGrpSpPr/>
          <p:nvPr/>
        </p:nvGrpSpPr>
        <p:grpSpPr>
          <a:xfrm>
            <a:off x="857224" y="2071678"/>
            <a:ext cx="1014868" cy="1045082"/>
            <a:chOff x="1214414" y="2329266"/>
            <a:chExt cx="2286016" cy="2354072"/>
          </a:xfrm>
        </p:grpSpPr>
        <p:sp>
          <p:nvSpPr>
            <p:cNvPr id="10" name="矩形 9"/>
            <p:cNvSpPr/>
            <p:nvPr/>
          </p:nvSpPr>
          <p:spPr>
            <a:xfrm>
              <a:off x="1214414" y="2357430"/>
              <a:ext cx="2286016" cy="228601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" name="直線接點 10"/>
            <p:cNvCxnSpPr>
              <a:cxnSpLocks noChangeAspect="1"/>
            </p:cNvCxnSpPr>
            <p:nvPr/>
          </p:nvCxnSpPr>
          <p:spPr>
            <a:xfrm rot="6300000" flipH="1">
              <a:off x="1182395" y="3505476"/>
              <a:ext cx="2354072" cy="1652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手繪多邊形 11"/>
          <p:cNvSpPr/>
          <p:nvPr/>
        </p:nvSpPr>
        <p:spPr>
          <a:xfrm>
            <a:off x="857713" y="3931474"/>
            <a:ext cx="642564" cy="1018841"/>
          </a:xfrm>
          <a:custGeom>
            <a:avLst/>
            <a:gdLst>
              <a:gd name="connsiteX0" fmla="*/ 0 w 995082"/>
              <a:gd name="connsiteY0" fmla="*/ 0 h 1577788"/>
              <a:gd name="connsiteX1" fmla="*/ 8964 w 995082"/>
              <a:gd name="connsiteY1" fmla="*/ 1577788 h 1577788"/>
              <a:gd name="connsiteX2" fmla="*/ 573741 w 995082"/>
              <a:gd name="connsiteY2" fmla="*/ 1568823 h 1577788"/>
              <a:gd name="connsiteX3" fmla="*/ 995082 w 995082"/>
              <a:gd name="connsiteY3" fmla="*/ 0 h 1577788"/>
              <a:gd name="connsiteX4" fmla="*/ 0 w 995082"/>
              <a:gd name="connsiteY4" fmla="*/ 0 h 1577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5082" h="1577788">
                <a:moveTo>
                  <a:pt x="0" y="0"/>
                </a:moveTo>
                <a:lnTo>
                  <a:pt x="8964" y="1577788"/>
                </a:lnTo>
                <a:lnTo>
                  <a:pt x="573741" y="1568823"/>
                </a:lnTo>
                <a:lnTo>
                  <a:pt x="99508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手繪多邊形 12"/>
          <p:cNvSpPr/>
          <p:nvPr/>
        </p:nvSpPr>
        <p:spPr>
          <a:xfrm rot="1800000" flipH="1">
            <a:off x="1208259" y="4025420"/>
            <a:ext cx="642564" cy="1018841"/>
          </a:xfrm>
          <a:custGeom>
            <a:avLst/>
            <a:gdLst>
              <a:gd name="connsiteX0" fmla="*/ 0 w 995082"/>
              <a:gd name="connsiteY0" fmla="*/ 0 h 1577788"/>
              <a:gd name="connsiteX1" fmla="*/ 8964 w 995082"/>
              <a:gd name="connsiteY1" fmla="*/ 1577788 h 1577788"/>
              <a:gd name="connsiteX2" fmla="*/ 573741 w 995082"/>
              <a:gd name="connsiteY2" fmla="*/ 1568823 h 1577788"/>
              <a:gd name="connsiteX3" fmla="*/ 995082 w 995082"/>
              <a:gd name="connsiteY3" fmla="*/ 0 h 1577788"/>
              <a:gd name="connsiteX4" fmla="*/ 0 w 995082"/>
              <a:gd name="connsiteY4" fmla="*/ 0 h 1577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5082" h="1577788">
                <a:moveTo>
                  <a:pt x="0" y="0"/>
                </a:moveTo>
                <a:lnTo>
                  <a:pt x="8964" y="1577788"/>
                </a:lnTo>
                <a:lnTo>
                  <a:pt x="573741" y="1568823"/>
                </a:lnTo>
                <a:lnTo>
                  <a:pt x="99508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向下箭號 14"/>
          <p:cNvSpPr/>
          <p:nvPr/>
        </p:nvSpPr>
        <p:spPr>
          <a:xfrm>
            <a:off x="1285852" y="3286124"/>
            <a:ext cx="71438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41316" name="Picture 4" descr="http://www.cubezone.be/images/square1/swaplayers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1928802"/>
            <a:ext cx="914400" cy="914401"/>
          </a:xfrm>
          <a:prstGeom prst="rect">
            <a:avLst/>
          </a:prstGeom>
          <a:noFill/>
        </p:spPr>
      </p:pic>
      <p:pic>
        <p:nvPicPr>
          <p:cNvPr id="141318" name="Picture 6" descr="http://www.cubezone.be/images/square1/flipmiddleswap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86446" y="1928802"/>
            <a:ext cx="914400" cy="914401"/>
          </a:xfrm>
          <a:prstGeom prst="rect">
            <a:avLst/>
          </a:prstGeom>
          <a:noFill/>
        </p:spPr>
      </p:pic>
      <p:sp>
        <p:nvSpPr>
          <p:cNvPr id="20" name="圓角矩形 19"/>
          <p:cNvSpPr/>
          <p:nvPr/>
        </p:nvSpPr>
        <p:spPr>
          <a:xfrm>
            <a:off x="3857620" y="3643314"/>
            <a:ext cx="2714644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/60/60/60</a:t>
            </a:r>
            <a:endParaRPr lang="zh-TW" alt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圖片來源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hlinkClick r:id="rId3"/>
              </a:rPr>
              <a:t>許老師網頁</a:t>
            </a:r>
            <a:endParaRPr lang="en-US" altLang="zh-TW" dirty="0" smtClean="0"/>
          </a:p>
          <a:p>
            <a:r>
              <a:rPr lang="en-US" altLang="zh-TW" dirty="0" err="1" smtClean="0">
                <a:hlinkClick r:id="rId4"/>
              </a:rPr>
              <a:t>Jaap’s</a:t>
            </a:r>
            <a:r>
              <a:rPr lang="en-US" altLang="zh-TW" dirty="0" smtClean="0">
                <a:hlinkClick r:id="rId4"/>
              </a:rPr>
              <a:t> Puzzle Page</a:t>
            </a:r>
            <a:endParaRPr lang="en-US" altLang="zh-TW" dirty="0" smtClean="0"/>
          </a:p>
          <a:p>
            <a:r>
              <a:rPr lang="en-US" altLang="zh-TW" dirty="0" smtClean="0">
                <a:hlinkClick r:id="rId5"/>
              </a:rPr>
              <a:t>Lars </a:t>
            </a:r>
            <a:r>
              <a:rPr lang="en-US" altLang="zh-TW" dirty="0" err="1" smtClean="0">
                <a:hlinkClick r:id="rId5"/>
              </a:rPr>
              <a:t>Vandenbergh’s</a:t>
            </a:r>
            <a:r>
              <a:rPr lang="en-US" altLang="zh-TW" dirty="0" smtClean="0">
                <a:hlinkClick r:id="rId5"/>
              </a:rPr>
              <a:t> </a:t>
            </a:r>
            <a:r>
              <a:rPr lang="en-US" altLang="zh-TW" dirty="0" err="1" smtClean="0">
                <a:hlinkClick r:id="rId5"/>
              </a:rPr>
              <a:t>CubeZone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2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Square</a:t>
            </a:r>
            <a:r>
              <a:rPr lang="zh-TW" altLang="en-US" dirty="0" smtClean="0"/>
              <a:t>上下層的組成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3</a:t>
            </a:fld>
            <a:endParaRPr lang="zh-TW" altLang="en-US" dirty="0"/>
          </a:p>
        </p:txBody>
      </p:sp>
      <p:grpSp>
        <p:nvGrpSpPr>
          <p:cNvPr id="24" name="群組 23"/>
          <p:cNvGrpSpPr/>
          <p:nvPr/>
        </p:nvGrpSpPr>
        <p:grpSpPr>
          <a:xfrm>
            <a:off x="1214414" y="2500306"/>
            <a:ext cx="2383964" cy="2354072"/>
            <a:chOff x="1164784" y="2329266"/>
            <a:chExt cx="2383964" cy="2354072"/>
          </a:xfrm>
        </p:grpSpPr>
        <p:sp>
          <p:nvSpPr>
            <p:cNvPr id="13" name="矩形 12"/>
            <p:cNvSpPr/>
            <p:nvPr/>
          </p:nvSpPr>
          <p:spPr>
            <a:xfrm>
              <a:off x="1214414" y="2357430"/>
              <a:ext cx="2286016" cy="228601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5" name="直線接點 14"/>
            <p:cNvCxnSpPr>
              <a:cxnSpLocks noChangeAspect="1"/>
            </p:cNvCxnSpPr>
            <p:nvPr/>
          </p:nvCxnSpPr>
          <p:spPr>
            <a:xfrm rot="15300000" flipH="1">
              <a:off x="1172475" y="3506140"/>
              <a:ext cx="2352698" cy="1652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>
              <a:cxnSpLocks noChangeAspect="1"/>
            </p:cNvCxnSpPr>
            <p:nvPr/>
          </p:nvCxnSpPr>
          <p:spPr>
            <a:xfrm rot="9900000" flipH="1">
              <a:off x="1164784" y="3543829"/>
              <a:ext cx="2375898" cy="1733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>
              <a:cxnSpLocks noChangeAspect="1"/>
            </p:cNvCxnSpPr>
            <p:nvPr/>
          </p:nvCxnSpPr>
          <p:spPr>
            <a:xfrm rot="6300000" flipH="1">
              <a:off x="1182395" y="3505476"/>
              <a:ext cx="2354072" cy="1652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>
              <a:cxnSpLocks noChangeAspect="1"/>
            </p:cNvCxnSpPr>
            <p:nvPr/>
          </p:nvCxnSpPr>
          <p:spPr>
            <a:xfrm rot="900000" flipH="1">
              <a:off x="1174177" y="3543800"/>
              <a:ext cx="2374571" cy="1650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圓角矩形圖說文字 24"/>
          <p:cNvSpPr/>
          <p:nvPr/>
        </p:nvSpPr>
        <p:spPr>
          <a:xfrm>
            <a:off x="4786314" y="2357430"/>
            <a:ext cx="3643338" cy="714380"/>
          </a:xfrm>
          <a:prstGeom prst="wedgeRoundRectCallout">
            <a:avLst>
              <a:gd name="adj1" fmla="val -65123"/>
              <a:gd name="adj2" fmla="val 4953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/>
              <a:t>四個邊塊及四個角塊</a:t>
            </a:r>
            <a:endParaRPr lang="zh-TW" altLang="en-US" sz="2400" dirty="0"/>
          </a:p>
        </p:txBody>
      </p:sp>
      <p:sp>
        <p:nvSpPr>
          <p:cNvPr id="26" name="圓角矩形圖說文字 25"/>
          <p:cNvSpPr/>
          <p:nvPr/>
        </p:nvSpPr>
        <p:spPr>
          <a:xfrm>
            <a:off x="4786314" y="3357562"/>
            <a:ext cx="3643338" cy="714380"/>
          </a:xfrm>
          <a:prstGeom prst="wedgeRoundRectCallout">
            <a:avLst>
              <a:gd name="adj1" fmla="val -66599"/>
              <a:gd name="adj2" fmla="val -317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/>
              <a:t>邊塊中心角</a:t>
            </a:r>
            <a:r>
              <a:rPr lang="en-US" altLang="zh-TW" sz="2400" dirty="0" smtClean="0"/>
              <a:t>30</a:t>
            </a:r>
            <a:r>
              <a:rPr lang="zh-TW" altLang="en-US" sz="2400" dirty="0" smtClean="0"/>
              <a:t>度</a:t>
            </a:r>
            <a:endParaRPr lang="zh-TW" altLang="en-US" sz="2400" dirty="0"/>
          </a:p>
        </p:txBody>
      </p:sp>
      <p:sp>
        <p:nvSpPr>
          <p:cNvPr id="27" name="圓角矩形圖說文字 26"/>
          <p:cNvSpPr/>
          <p:nvPr/>
        </p:nvSpPr>
        <p:spPr>
          <a:xfrm>
            <a:off x="4786314" y="4357694"/>
            <a:ext cx="3643338" cy="714380"/>
          </a:xfrm>
          <a:prstGeom prst="wedgeRoundRectCallout">
            <a:avLst>
              <a:gd name="adj1" fmla="val -66353"/>
              <a:gd name="adj2" fmla="val -5211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/>
              <a:t>角塊中心角</a:t>
            </a:r>
            <a:r>
              <a:rPr lang="en-US" altLang="zh-TW" sz="2400" dirty="0" smtClean="0"/>
              <a:t>60</a:t>
            </a:r>
            <a:r>
              <a:rPr lang="zh-TW" altLang="en-US" sz="2400" dirty="0" smtClean="0"/>
              <a:t>度</a:t>
            </a:r>
            <a:endParaRPr lang="zh-TW" altLang="en-US" sz="2400" dirty="0"/>
          </a:p>
        </p:txBody>
      </p:sp>
      <p:sp>
        <p:nvSpPr>
          <p:cNvPr id="30" name="手繪多邊形 29"/>
          <p:cNvSpPr/>
          <p:nvPr/>
        </p:nvSpPr>
        <p:spPr>
          <a:xfrm>
            <a:off x="1357290" y="4929198"/>
            <a:ext cx="1143000" cy="1182756"/>
          </a:xfrm>
          <a:custGeom>
            <a:avLst/>
            <a:gdLst>
              <a:gd name="connsiteX0" fmla="*/ 834887 w 1143000"/>
              <a:gd name="connsiteY0" fmla="*/ 0 h 1182756"/>
              <a:gd name="connsiteX1" fmla="*/ 1143000 w 1143000"/>
              <a:gd name="connsiteY1" fmla="*/ 1182756 h 1182756"/>
              <a:gd name="connsiteX2" fmla="*/ 0 w 1143000"/>
              <a:gd name="connsiteY2" fmla="*/ 874643 h 1182756"/>
              <a:gd name="connsiteX3" fmla="*/ 9940 w 1143000"/>
              <a:gd name="connsiteY3" fmla="*/ 9939 h 1182756"/>
              <a:gd name="connsiteX4" fmla="*/ 834887 w 1143000"/>
              <a:gd name="connsiteY4" fmla="*/ 0 h 1182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3000" h="1182756">
                <a:moveTo>
                  <a:pt x="834887" y="0"/>
                </a:moveTo>
                <a:lnTo>
                  <a:pt x="1143000" y="1182756"/>
                </a:lnTo>
                <a:lnTo>
                  <a:pt x="0" y="874643"/>
                </a:lnTo>
                <a:lnTo>
                  <a:pt x="9940" y="9939"/>
                </a:lnTo>
                <a:lnTo>
                  <a:pt x="834887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等腰三角形 30"/>
          <p:cNvSpPr/>
          <p:nvPr/>
        </p:nvSpPr>
        <p:spPr>
          <a:xfrm rot="13500000">
            <a:off x="2731423" y="5040121"/>
            <a:ext cx="601321" cy="112747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Square</a:t>
            </a:r>
            <a:r>
              <a:rPr lang="zh-TW" altLang="en-US" dirty="0" smtClean="0"/>
              <a:t>中間層的組成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4</a:t>
            </a:fld>
            <a:endParaRPr lang="zh-TW" altLang="en-US" dirty="0"/>
          </a:p>
        </p:txBody>
      </p:sp>
      <p:grpSp>
        <p:nvGrpSpPr>
          <p:cNvPr id="3" name="群組 23"/>
          <p:cNvGrpSpPr/>
          <p:nvPr/>
        </p:nvGrpSpPr>
        <p:grpSpPr>
          <a:xfrm>
            <a:off x="1142976" y="1857364"/>
            <a:ext cx="1571636" cy="1618425"/>
            <a:chOff x="1214414" y="2329266"/>
            <a:chExt cx="2286016" cy="2354072"/>
          </a:xfrm>
        </p:grpSpPr>
        <p:sp>
          <p:nvSpPr>
            <p:cNvPr id="13" name="矩形 12"/>
            <p:cNvSpPr/>
            <p:nvPr/>
          </p:nvSpPr>
          <p:spPr>
            <a:xfrm>
              <a:off x="1214414" y="2357430"/>
              <a:ext cx="2286016" cy="228601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2" name="直線接點 21"/>
            <p:cNvCxnSpPr>
              <a:cxnSpLocks noChangeAspect="1"/>
            </p:cNvCxnSpPr>
            <p:nvPr/>
          </p:nvCxnSpPr>
          <p:spPr>
            <a:xfrm rot="6300000" flipH="1">
              <a:off x="1182395" y="3505476"/>
              <a:ext cx="2354072" cy="1652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圓角矩形圖說文字 24"/>
          <p:cNvSpPr/>
          <p:nvPr/>
        </p:nvSpPr>
        <p:spPr>
          <a:xfrm>
            <a:off x="4500562" y="2428868"/>
            <a:ext cx="3500462" cy="1071570"/>
          </a:xfrm>
          <a:prstGeom prst="wedgeRoundRectCallout">
            <a:avLst>
              <a:gd name="adj1" fmla="val -70095"/>
              <a:gd name="adj2" fmla="val -1432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/>
              <a:t>兩梯形塊</a:t>
            </a:r>
            <a:endParaRPr lang="zh-TW" altLang="en-US" sz="3200" dirty="0"/>
          </a:p>
        </p:txBody>
      </p:sp>
      <p:sp>
        <p:nvSpPr>
          <p:cNvPr id="16" name="手繪多邊形 15"/>
          <p:cNvSpPr/>
          <p:nvPr/>
        </p:nvSpPr>
        <p:spPr>
          <a:xfrm>
            <a:off x="928662" y="3714752"/>
            <a:ext cx="995082" cy="1577788"/>
          </a:xfrm>
          <a:custGeom>
            <a:avLst/>
            <a:gdLst>
              <a:gd name="connsiteX0" fmla="*/ 0 w 995082"/>
              <a:gd name="connsiteY0" fmla="*/ 0 h 1577788"/>
              <a:gd name="connsiteX1" fmla="*/ 8964 w 995082"/>
              <a:gd name="connsiteY1" fmla="*/ 1577788 h 1577788"/>
              <a:gd name="connsiteX2" fmla="*/ 573741 w 995082"/>
              <a:gd name="connsiteY2" fmla="*/ 1568823 h 1577788"/>
              <a:gd name="connsiteX3" fmla="*/ 995082 w 995082"/>
              <a:gd name="connsiteY3" fmla="*/ 0 h 1577788"/>
              <a:gd name="connsiteX4" fmla="*/ 0 w 995082"/>
              <a:gd name="connsiteY4" fmla="*/ 0 h 1577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5082" h="1577788">
                <a:moveTo>
                  <a:pt x="0" y="0"/>
                </a:moveTo>
                <a:lnTo>
                  <a:pt x="8964" y="1577788"/>
                </a:lnTo>
                <a:lnTo>
                  <a:pt x="573741" y="1568823"/>
                </a:lnTo>
                <a:lnTo>
                  <a:pt x="99508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手繪多邊形 16"/>
          <p:cNvSpPr/>
          <p:nvPr/>
        </p:nvSpPr>
        <p:spPr>
          <a:xfrm rot="1800000" flipH="1">
            <a:off x="1471522" y="3860238"/>
            <a:ext cx="995082" cy="1577788"/>
          </a:xfrm>
          <a:custGeom>
            <a:avLst/>
            <a:gdLst>
              <a:gd name="connsiteX0" fmla="*/ 0 w 995082"/>
              <a:gd name="connsiteY0" fmla="*/ 0 h 1577788"/>
              <a:gd name="connsiteX1" fmla="*/ 8964 w 995082"/>
              <a:gd name="connsiteY1" fmla="*/ 1577788 h 1577788"/>
              <a:gd name="connsiteX2" fmla="*/ 573741 w 995082"/>
              <a:gd name="connsiteY2" fmla="*/ 1568823 h 1577788"/>
              <a:gd name="connsiteX3" fmla="*/ 995082 w 995082"/>
              <a:gd name="connsiteY3" fmla="*/ 0 h 1577788"/>
              <a:gd name="connsiteX4" fmla="*/ 0 w 995082"/>
              <a:gd name="connsiteY4" fmla="*/ 0 h 1577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5082" h="1577788">
                <a:moveTo>
                  <a:pt x="0" y="0"/>
                </a:moveTo>
                <a:lnTo>
                  <a:pt x="8964" y="1577788"/>
                </a:lnTo>
                <a:lnTo>
                  <a:pt x="573741" y="1568823"/>
                </a:lnTo>
                <a:lnTo>
                  <a:pt x="99508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圓角矩形圖說文字 17"/>
          <p:cNvSpPr/>
          <p:nvPr/>
        </p:nvSpPr>
        <p:spPr>
          <a:xfrm>
            <a:off x="4357686" y="4071942"/>
            <a:ext cx="3786214" cy="1571636"/>
          </a:xfrm>
          <a:prstGeom prst="wedgeRoundRectCallout">
            <a:avLst>
              <a:gd name="adj1" fmla="val -67491"/>
              <a:gd name="adj2" fmla="val -4170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/>
              <a:t>因為中間層的關系，所以上下層要形才</a:t>
            </a:r>
            <a:r>
              <a:rPr lang="en-US" altLang="zh-TW" sz="2400" dirty="0" smtClean="0"/>
              <a:t>180</a:t>
            </a:r>
            <a:r>
              <a:rPr lang="zh-TW" altLang="en-US" sz="2400" dirty="0" smtClean="0"/>
              <a:t>度才能轉的動。</a:t>
            </a:r>
            <a:endParaRPr lang="zh-TW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上下層的組合</a:t>
            </a:r>
            <a:endParaRPr lang="zh-TW" altLang="en-US" sz="4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5</a:t>
            </a:fld>
            <a:endParaRPr lang="zh-TW" altLang="en-US" dirty="0"/>
          </a:p>
        </p:txBody>
      </p:sp>
      <p:pic>
        <p:nvPicPr>
          <p:cNvPr id="116740" name="Picture 4" descr="7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1928802"/>
            <a:ext cx="869806" cy="869806"/>
          </a:xfrm>
          <a:prstGeom prst="rect">
            <a:avLst/>
          </a:prstGeom>
          <a:noFill/>
        </p:spPr>
      </p:pic>
      <p:pic>
        <p:nvPicPr>
          <p:cNvPr id="116741" name="Picture 5" descr="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1928802"/>
            <a:ext cx="919040" cy="984686"/>
          </a:xfrm>
          <a:prstGeom prst="rect">
            <a:avLst/>
          </a:prstGeom>
          <a:noFill/>
        </p:spPr>
      </p:pic>
      <p:pic>
        <p:nvPicPr>
          <p:cNvPr id="116743" name="Picture 7" descr="Squar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248" y="2000240"/>
            <a:ext cx="869806" cy="869807"/>
          </a:xfrm>
          <a:prstGeom prst="rect">
            <a:avLst/>
          </a:prstGeom>
          <a:noFill/>
        </p:spPr>
      </p:pic>
      <p:pic>
        <p:nvPicPr>
          <p:cNvPr id="116745" name="Picture 9" descr="4-1-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928926" y="3000372"/>
            <a:ext cx="1214446" cy="1033922"/>
          </a:xfrm>
          <a:prstGeom prst="rect">
            <a:avLst/>
          </a:prstGeom>
          <a:noFill/>
        </p:spPr>
      </p:pic>
      <p:pic>
        <p:nvPicPr>
          <p:cNvPr id="116747" name="Picture 11" descr="Scallop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14480" y="4143379"/>
            <a:ext cx="1214446" cy="984687"/>
          </a:xfrm>
          <a:prstGeom prst="rect">
            <a:avLst/>
          </a:prstGeom>
          <a:noFill/>
        </p:spPr>
      </p:pic>
      <p:pic>
        <p:nvPicPr>
          <p:cNvPr id="116749" name="Picture 13" descr="Parallel edges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785918" y="2928934"/>
            <a:ext cx="1033920" cy="1115978"/>
          </a:xfrm>
          <a:prstGeom prst="rect">
            <a:avLst/>
          </a:prstGeom>
          <a:noFill/>
        </p:spPr>
      </p:pic>
      <p:pic>
        <p:nvPicPr>
          <p:cNvPr id="116751" name="Picture 15" descr="Star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000364" y="4143380"/>
            <a:ext cx="1214446" cy="1033922"/>
          </a:xfrm>
          <a:prstGeom prst="rect">
            <a:avLst/>
          </a:prstGeom>
          <a:noFill/>
        </p:spPr>
      </p:pic>
      <p:sp>
        <p:nvSpPr>
          <p:cNvPr id="18" name="圓角矩形圖說文字 17"/>
          <p:cNvSpPr/>
          <p:nvPr/>
        </p:nvSpPr>
        <p:spPr>
          <a:xfrm>
            <a:off x="5214942" y="3429000"/>
            <a:ext cx="3000396" cy="1071570"/>
          </a:xfrm>
          <a:prstGeom prst="wedgeRoundRectCallout">
            <a:avLst>
              <a:gd name="adj1" fmla="val -73655"/>
              <a:gd name="adj2" fmla="val -5964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參閱</a:t>
            </a:r>
            <a:r>
              <a:rPr lang="en-US" b="1" dirty="0" smtClean="0">
                <a:hlinkClick r:id="rId10"/>
              </a:rPr>
              <a:t>Lars </a:t>
            </a:r>
            <a:r>
              <a:rPr lang="en-US" b="1" dirty="0" err="1" smtClean="0">
                <a:hlinkClick r:id="rId10"/>
              </a:rPr>
              <a:t>Vandenbergh's</a:t>
            </a:r>
            <a:r>
              <a:rPr lang="en-US" b="1" dirty="0" smtClean="0">
                <a:hlinkClick r:id="rId10"/>
              </a:rPr>
              <a:t> </a:t>
            </a:r>
            <a:r>
              <a:rPr lang="en-US" b="1" dirty="0" err="1" smtClean="0">
                <a:hlinkClick r:id="rId10"/>
              </a:rPr>
              <a:t>CubeZone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6</a:t>
            </a:fld>
            <a:endParaRPr lang="zh-TW" altLang="en-US" dirty="0"/>
          </a:p>
        </p:txBody>
      </p:sp>
      <p:sp>
        <p:nvSpPr>
          <p:cNvPr id="5" name="雲朵形圖說文字 4"/>
          <p:cNvSpPr/>
          <p:nvPr/>
        </p:nvSpPr>
        <p:spPr>
          <a:xfrm>
            <a:off x="1142976" y="1500174"/>
            <a:ext cx="6929486" cy="335758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/>
              <a:t>請先將你的</a:t>
            </a:r>
            <a:r>
              <a:rPr lang="en-US" altLang="zh-TW" sz="2800" dirty="0" smtClean="0"/>
              <a:t>Square-1</a:t>
            </a:r>
            <a:r>
              <a:rPr lang="zh-TW" altLang="en-US" sz="2800" dirty="0" smtClean="0"/>
              <a:t>轉亂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最佳解</a:t>
            </a:r>
            <a:r>
              <a:rPr lang="en-US" altLang="zh-TW" sz="4000" dirty="0" smtClean="0"/>
              <a:t>(God’ Algorithm)</a:t>
            </a:r>
            <a:endParaRPr lang="zh-TW" altLang="en-US" sz="4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7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571472" y="2071678"/>
            <a:ext cx="4786346" cy="164307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/>
              <a:t>2005</a:t>
            </a:r>
            <a:r>
              <a:rPr lang="zh-TW" altLang="en-US" sz="2000" dirty="0" smtClean="0"/>
              <a:t>年由</a:t>
            </a:r>
            <a:r>
              <a:rPr lang="en-US" altLang="zh-TW" sz="2000" dirty="0" smtClean="0"/>
              <a:t>Mike </a:t>
            </a:r>
            <a:r>
              <a:rPr lang="en-US" altLang="zh-TW" sz="2000" dirty="0" err="1" smtClean="0"/>
              <a:t>Masonjones</a:t>
            </a:r>
            <a:r>
              <a:rPr lang="zh-TW" altLang="en-US" sz="2000" dirty="0" smtClean="0"/>
              <a:t>用程式計算出最佳解為</a:t>
            </a:r>
            <a:r>
              <a:rPr lang="en-US" altLang="zh-TW" sz="2000" dirty="0" smtClean="0"/>
              <a:t>13</a:t>
            </a:r>
            <a:r>
              <a:rPr lang="zh-TW" altLang="en-US" sz="2000" dirty="0" smtClean="0"/>
              <a:t>步。</a:t>
            </a:r>
            <a:endParaRPr lang="zh-TW" altLang="en-US" sz="2000" dirty="0"/>
          </a:p>
        </p:txBody>
      </p:sp>
      <p:sp>
        <p:nvSpPr>
          <p:cNvPr id="7" name="圓角矩形 6"/>
          <p:cNvSpPr/>
          <p:nvPr/>
        </p:nvSpPr>
        <p:spPr>
          <a:xfrm>
            <a:off x="1857356" y="4071942"/>
            <a:ext cx="2286016" cy="64294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Twist Metric</a:t>
            </a:r>
            <a:endParaRPr lang="zh-TW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6143636" y="2000240"/>
          <a:ext cx="2071702" cy="364427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642942"/>
                <a:gridCol w="1428760"/>
              </a:tblGrid>
              <a:tr h="227767"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Twists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Positions</a:t>
                      </a:r>
                    </a:p>
                  </a:txBody>
                  <a:tcPr marL="0" marR="0" marT="0" marB="0" anchor="ctr"/>
                </a:tc>
              </a:tr>
              <a:tr h="227767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200" dirty="0"/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200"/>
                        <a:t>1</a:t>
                      </a:r>
                    </a:p>
                  </a:txBody>
                  <a:tcPr marL="0" marR="0" marT="0" marB="0" anchor="ctr"/>
                </a:tc>
              </a:tr>
              <a:tr h="227767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200" dirty="0"/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200"/>
                        <a:t>64</a:t>
                      </a:r>
                    </a:p>
                  </a:txBody>
                  <a:tcPr marL="0" marR="0" marT="0" marB="0" anchor="ctr"/>
                </a:tc>
              </a:tr>
              <a:tr h="227767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200" dirty="0"/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200"/>
                        <a:t>1153</a:t>
                      </a:r>
                    </a:p>
                  </a:txBody>
                  <a:tcPr marL="0" marR="0" marT="0" marB="0" anchor="ctr"/>
                </a:tc>
              </a:tr>
              <a:tr h="227767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200" dirty="0"/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200" dirty="0"/>
                        <a:t>17050</a:t>
                      </a:r>
                    </a:p>
                  </a:txBody>
                  <a:tcPr marL="0" marR="0" marT="0" marB="0" anchor="ctr"/>
                </a:tc>
              </a:tr>
              <a:tr h="227767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200"/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200" dirty="0"/>
                        <a:t>235144</a:t>
                      </a:r>
                    </a:p>
                  </a:txBody>
                  <a:tcPr marL="0" marR="0" marT="0" marB="0" anchor="ctr"/>
                </a:tc>
              </a:tr>
              <a:tr h="227767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200"/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200" dirty="0"/>
                        <a:t>3091458</a:t>
                      </a:r>
                    </a:p>
                  </a:txBody>
                  <a:tcPr marL="0" marR="0" marT="0" marB="0" anchor="ctr"/>
                </a:tc>
              </a:tr>
              <a:tr h="227767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200"/>
                        <a:t>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200" dirty="0"/>
                        <a:t>38893230</a:t>
                      </a:r>
                    </a:p>
                  </a:txBody>
                  <a:tcPr marL="0" marR="0" marT="0" marB="0" anchor="ctr"/>
                </a:tc>
              </a:tr>
              <a:tr h="227767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200"/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200" dirty="0"/>
                        <a:t>452031138</a:t>
                      </a:r>
                    </a:p>
                  </a:txBody>
                  <a:tcPr marL="0" marR="0" marT="0" marB="0" anchor="ctr"/>
                </a:tc>
              </a:tr>
              <a:tr h="227767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200"/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200" dirty="0"/>
                        <a:t>4459167504</a:t>
                      </a:r>
                    </a:p>
                  </a:txBody>
                  <a:tcPr marL="0" marR="0" marT="0" marB="0" anchor="ctr"/>
                </a:tc>
              </a:tr>
              <a:tr h="227767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200"/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200" dirty="0"/>
                        <a:t>33671064770</a:t>
                      </a:r>
                    </a:p>
                  </a:txBody>
                  <a:tcPr marL="0" marR="0" marT="0" marB="0" anchor="ctr"/>
                </a:tc>
              </a:tr>
              <a:tr h="227767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200"/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200" dirty="0"/>
                        <a:t>149502310936</a:t>
                      </a:r>
                    </a:p>
                  </a:txBody>
                  <a:tcPr marL="0" marR="0" marT="0" marB="0" anchor="ctr"/>
                </a:tc>
              </a:tr>
              <a:tr h="227767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200"/>
                        <a:t>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200" dirty="0"/>
                        <a:t>183662070768</a:t>
                      </a:r>
                    </a:p>
                  </a:txBody>
                  <a:tcPr marL="0" marR="0" marT="0" marB="0" anchor="ctr"/>
                </a:tc>
              </a:tr>
              <a:tr h="227767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200"/>
                        <a:t>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200" dirty="0"/>
                        <a:t>63945120032</a:t>
                      </a:r>
                    </a:p>
                  </a:txBody>
                  <a:tcPr marL="0" marR="0" marT="0" marB="0" anchor="ctr"/>
                </a:tc>
              </a:tr>
              <a:tr h="227767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200"/>
                        <a:t>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200" dirty="0"/>
                        <a:t>157452752</a:t>
                      </a:r>
                    </a:p>
                  </a:txBody>
                  <a:tcPr marL="0" marR="0" marT="0" marB="0" anchor="ctr"/>
                </a:tc>
              </a:tr>
              <a:tr h="227767">
                <a:tc>
                  <a:txBody>
                    <a:bodyPr/>
                    <a:lstStyle/>
                    <a:p>
                      <a:pPr algn="r"/>
                      <a:r>
                        <a:rPr lang="en-US" sz="1200"/>
                        <a:t>Total: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200" dirty="0"/>
                        <a:t>    </a:t>
                      </a:r>
                      <a:r>
                        <a:rPr lang="en-US" altLang="zh-TW" sz="1200" dirty="0"/>
                        <a:t>435891456000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0" name="雲朵形圖說文字 9"/>
          <p:cNvSpPr/>
          <p:nvPr/>
        </p:nvSpPr>
        <p:spPr>
          <a:xfrm>
            <a:off x="785786" y="5000636"/>
            <a:ext cx="4786346" cy="121444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請參閱</a:t>
            </a:r>
            <a:r>
              <a:rPr lang="en-US" altLang="zh-TW" dirty="0" err="1" smtClean="0">
                <a:hlinkClick r:id="rId3"/>
              </a:rPr>
              <a:t>Jaap’s</a:t>
            </a:r>
            <a:r>
              <a:rPr lang="en-US" altLang="zh-TW" dirty="0" smtClean="0">
                <a:hlinkClick r:id="rId3"/>
              </a:rPr>
              <a:t> </a:t>
            </a:r>
            <a:r>
              <a:rPr lang="en-US" altLang="zh-TW" dirty="0" smtClean="0">
                <a:hlinkClick r:id="rId3"/>
              </a:rPr>
              <a:t>Puzzle Page</a:t>
            </a: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800" dirty="0" smtClean="0"/>
              <a:t>Step1 </a:t>
            </a:r>
            <a:r>
              <a:rPr lang="zh-TW" altLang="en-US" sz="4800" dirty="0" smtClean="0"/>
              <a:t>轉成立方體</a:t>
            </a:r>
            <a:endParaRPr lang="zh-TW" altLang="en-US" sz="4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8</a:t>
            </a:fld>
            <a:endParaRPr lang="zh-TW" altLang="en-US" dirty="0"/>
          </a:p>
        </p:txBody>
      </p:sp>
      <p:pic>
        <p:nvPicPr>
          <p:cNvPr id="120845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1857364"/>
            <a:ext cx="847288" cy="1362306"/>
          </a:xfrm>
          <a:prstGeom prst="rect">
            <a:avLst/>
          </a:prstGeom>
          <a:noFill/>
        </p:spPr>
      </p:pic>
      <p:pic>
        <p:nvPicPr>
          <p:cNvPr id="120844" name="Picture 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71736" y="1857364"/>
            <a:ext cx="814061" cy="1378920"/>
          </a:xfrm>
          <a:prstGeom prst="rect">
            <a:avLst/>
          </a:prstGeom>
          <a:noFill/>
        </p:spPr>
      </p:pic>
      <p:pic>
        <p:nvPicPr>
          <p:cNvPr id="120843" name="Picture 1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71934" y="1857364"/>
            <a:ext cx="814061" cy="1378920"/>
          </a:xfrm>
          <a:prstGeom prst="rect">
            <a:avLst/>
          </a:prstGeom>
          <a:noFill/>
        </p:spPr>
      </p:pic>
      <p:pic>
        <p:nvPicPr>
          <p:cNvPr id="120842" name="Picture 1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43570" y="1857364"/>
            <a:ext cx="830674" cy="1362305"/>
          </a:xfrm>
          <a:prstGeom prst="rect">
            <a:avLst/>
          </a:prstGeom>
          <a:noFill/>
        </p:spPr>
      </p:pic>
      <p:pic>
        <p:nvPicPr>
          <p:cNvPr id="120841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71538" y="4000504"/>
            <a:ext cx="814061" cy="1395533"/>
          </a:xfrm>
          <a:prstGeom prst="rect">
            <a:avLst/>
          </a:prstGeom>
          <a:noFill/>
        </p:spPr>
      </p:pic>
      <p:pic>
        <p:nvPicPr>
          <p:cNvPr id="120840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571736" y="4000504"/>
            <a:ext cx="814061" cy="1378920"/>
          </a:xfrm>
          <a:prstGeom prst="rect">
            <a:avLst/>
          </a:prstGeom>
          <a:noFill/>
        </p:spPr>
      </p:pic>
      <p:pic>
        <p:nvPicPr>
          <p:cNvPr id="120839" name="Picture 7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071934" y="4071942"/>
            <a:ext cx="714380" cy="1312466"/>
          </a:xfrm>
          <a:prstGeom prst="rect">
            <a:avLst/>
          </a:prstGeom>
          <a:noFill/>
        </p:spPr>
      </p:pic>
      <p:pic>
        <p:nvPicPr>
          <p:cNvPr id="120838" name="Picture 6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572132" y="4071942"/>
            <a:ext cx="764220" cy="1279238"/>
          </a:xfrm>
          <a:prstGeom prst="rect">
            <a:avLst/>
          </a:prstGeom>
          <a:noFill/>
        </p:spPr>
      </p:pic>
      <p:pic>
        <p:nvPicPr>
          <p:cNvPr id="120837" name="Picture 5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143768" y="4071942"/>
            <a:ext cx="714380" cy="1395533"/>
          </a:xfrm>
          <a:prstGeom prst="rect">
            <a:avLst/>
          </a:prstGeom>
          <a:noFill/>
        </p:spPr>
      </p:pic>
      <p:sp>
        <p:nvSpPr>
          <p:cNvPr id="12084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0855" name="Rectangle 23"/>
          <p:cNvSpPr>
            <a:spLocks noChangeArrowheads="1"/>
          </p:cNvSpPr>
          <p:nvPr/>
        </p:nvSpPr>
        <p:spPr bwMode="auto">
          <a:xfrm>
            <a:off x="0" y="7019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 </a:t>
            </a: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6" name="向右箭號 25"/>
          <p:cNvSpPr/>
          <p:nvPr/>
        </p:nvSpPr>
        <p:spPr>
          <a:xfrm>
            <a:off x="2071670" y="2428868"/>
            <a:ext cx="428628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向右箭號 26"/>
          <p:cNvSpPr/>
          <p:nvPr/>
        </p:nvSpPr>
        <p:spPr>
          <a:xfrm>
            <a:off x="3500430" y="2428868"/>
            <a:ext cx="428628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向右箭號 27"/>
          <p:cNvSpPr/>
          <p:nvPr/>
        </p:nvSpPr>
        <p:spPr>
          <a:xfrm>
            <a:off x="5000628" y="2428868"/>
            <a:ext cx="428628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向右箭號 28"/>
          <p:cNvSpPr/>
          <p:nvPr/>
        </p:nvSpPr>
        <p:spPr>
          <a:xfrm>
            <a:off x="2000232" y="4643446"/>
            <a:ext cx="428628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向右箭號 29"/>
          <p:cNvSpPr/>
          <p:nvPr/>
        </p:nvSpPr>
        <p:spPr>
          <a:xfrm>
            <a:off x="3500430" y="4643446"/>
            <a:ext cx="428628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向右箭號 30"/>
          <p:cNvSpPr/>
          <p:nvPr/>
        </p:nvSpPr>
        <p:spPr>
          <a:xfrm>
            <a:off x="4929190" y="4643446"/>
            <a:ext cx="428628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向右箭號 31"/>
          <p:cNvSpPr/>
          <p:nvPr/>
        </p:nvSpPr>
        <p:spPr>
          <a:xfrm>
            <a:off x="6500826" y="4643446"/>
            <a:ext cx="428628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400" dirty="0" smtClean="0"/>
              <a:t>Step2 </a:t>
            </a:r>
            <a:r>
              <a:rPr lang="zh-TW" altLang="en-US" sz="4400" dirty="0" smtClean="0"/>
              <a:t>將角塊顏色轉好</a:t>
            </a:r>
            <a:endParaRPr lang="zh-TW" altLang="en-US" sz="4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9</a:t>
            </a:fld>
            <a:endParaRPr lang="zh-TW" altLang="en-US" dirty="0"/>
          </a:p>
        </p:txBody>
      </p:sp>
      <p:grpSp>
        <p:nvGrpSpPr>
          <p:cNvPr id="13" name="群組 12"/>
          <p:cNvGrpSpPr/>
          <p:nvPr/>
        </p:nvGrpSpPr>
        <p:grpSpPr>
          <a:xfrm>
            <a:off x="1357290" y="2071678"/>
            <a:ext cx="1504210" cy="1500198"/>
            <a:chOff x="1000100" y="2194676"/>
            <a:chExt cx="2331984" cy="2325764"/>
          </a:xfrm>
        </p:grpSpPr>
        <p:sp>
          <p:nvSpPr>
            <p:cNvPr id="5" name="手繪多邊形 4"/>
            <p:cNvSpPr/>
            <p:nvPr/>
          </p:nvSpPr>
          <p:spPr>
            <a:xfrm>
              <a:off x="1000100" y="2194676"/>
              <a:ext cx="1143000" cy="1182756"/>
            </a:xfrm>
            <a:custGeom>
              <a:avLst/>
              <a:gdLst>
                <a:gd name="connsiteX0" fmla="*/ 834887 w 1143000"/>
                <a:gd name="connsiteY0" fmla="*/ 0 h 1182756"/>
                <a:gd name="connsiteX1" fmla="*/ 1143000 w 1143000"/>
                <a:gd name="connsiteY1" fmla="*/ 1182756 h 1182756"/>
                <a:gd name="connsiteX2" fmla="*/ 0 w 1143000"/>
                <a:gd name="connsiteY2" fmla="*/ 874643 h 1182756"/>
                <a:gd name="connsiteX3" fmla="*/ 9940 w 1143000"/>
                <a:gd name="connsiteY3" fmla="*/ 9939 h 1182756"/>
                <a:gd name="connsiteX4" fmla="*/ 834887 w 1143000"/>
                <a:gd name="connsiteY4" fmla="*/ 0 h 1182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3000" h="1182756">
                  <a:moveTo>
                    <a:pt x="834887" y="0"/>
                  </a:moveTo>
                  <a:lnTo>
                    <a:pt x="1143000" y="1182756"/>
                  </a:lnTo>
                  <a:lnTo>
                    <a:pt x="0" y="874643"/>
                  </a:lnTo>
                  <a:lnTo>
                    <a:pt x="9940" y="9939"/>
                  </a:lnTo>
                  <a:lnTo>
                    <a:pt x="834887" y="0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等腰三角形 5"/>
            <p:cNvSpPr/>
            <p:nvPr/>
          </p:nvSpPr>
          <p:spPr>
            <a:xfrm>
              <a:off x="1857356" y="3379305"/>
              <a:ext cx="601321" cy="1127477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等腰三角形 6"/>
            <p:cNvSpPr/>
            <p:nvPr/>
          </p:nvSpPr>
          <p:spPr>
            <a:xfrm rot="5400000">
              <a:off x="1263178" y="2808732"/>
              <a:ext cx="601321" cy="1127477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等腰三角形 7"/>
            <p:cNvSpPr/>
            <p:nvPr/>
          </p:nvSpPr>
          <p:spPr>
            <a:xfrm rot="10800000">
              <a:off x="1847417" y="2194676"/>
              <a:ext cx="601321" cy="1127477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等腰三角形 8"/>
            <p:cNvSpPr/>
            <p:nvPr/>
          </p:nvSpPr>
          <p:spPr>
            <a:xfrm rot="16200000">
              <a:off x="2467685" y="2780780"/>
              <a:ext cx="601321" cy="1127477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手繪多邊形 9"/>
            <p:cNvSpPr/>
            <p:nvPr/>
          </p:nvSpPr>
          <p:spPr>
            <a:xfrm rot="16200000">
              <a:off x="1019978" y="3337684"/>
              <a:ext cx="1143000" cy="1182756"/>
            </a:xfrm>
            <a:custGeom>
              <a:avLst/>
              <a:gdLst>
                <a:gd name="connsiteX0" fmla="*/ 834887 w 1143000"/>
                <a:gd name="connsiteY0" fmla="*/ 0 h 1182756"/>
                <a:gd name="connsiteX1" fmla="*/ 1143000 w 1143000"/>
                <a:gd name="connsiteY1" fmla="*/ 1182756 h 1182756"/>
                <a:gd name="connsiteX2" fmla="*/ 0 w 1143000"/>
                <a:gd name="connsiteY2" fmla="*/ 874643 h 1182756"/>
                <a:gd name="connsiteX3" fmla="*/ 9940 w 1143000"/>
                <a:gd name="connsiteY3" fmla="*/ 9939 h 1182756"/>
                <a:gd name="connsiteX4" fmla="*/ 834887 w 1143000"/>
                <a:gd name="connsiteY4" fmla="*/ 0 h 1182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3000" h="1182756">
                  <a:moveTo>
                    <a:pt x="834887" y="0"/>
                  </a:moveTo>
                  <a:lnTo>
                    <a:pt x="1143000" y="1182756"/>
                  </a:lnTo>
                  <a:lnTo>
                    <a:pt x="0" y="874643"/>
                  </a:lnTo>
                  <a:lnTo>
                    <a:pt x="9940" y="9939"/>
                  </a:lnTo>
                  <a:lnTo>
                    <a:pt x="834887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手繪多邊形 10"/>
            <p:cNvSpPr/>
            <p:nvPr/>
          </p:nvSpPr>
          <p:spPr>
            <a:xfrm rot="10800000">
              <a:off x="2184729" y="3337684"/>
              <a:ext cx="1143000" cy="1182756"/>
            </a:xfrm>
            <a:custGeom>
              <a:avLst/>
              <a:gdLst>
                <a:gd name="connsiteX0" fmla="*/ 834887 w 1143000"/>
                <a:gd name="connsiteY0" fmla="*/ 0 h 1182756"/>
                <a:gd name="connsiteX1" fmla="*/ 1143000 w 1143000"/>
                <a:gd name="connsiteY1" fmla="*/ 1182756 h 1182756"/>
                <a:gd name="connsiteX2" fmla="*/ 0 w 1143000"/>
                <a:gd name="connsiteY2" fmla="*/ 874643 h 1182756"/>
                <a:gd name="connsiteX3" fmla="*/ 9940 w 1143000"/>
                <a:gd name="connsiteY3" fmla="*/ 9939 h 1182756"/>
                <a:gd name="connsiteX4" fmla="*/ 834887 w 1143000"/>
                <a:gd name="connsiteY4" fmla="*/ 0 h 1182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3000" h="1182756">
                  <a:moveTo>
                    <a:pt x="834887" y="0"/>
                  </a:moveTo>
                  <a:lnTo>
                    <a:pt x="1143000" y="1182756"/>
                  </a:lnTo>
                  <a:lnTo>
                    <a:pt x="0" y="874643"/>
                  </a:lnTo>
                  <a:lnTo>
                    <a:pt x="9940" y="9939"/>
                  </a:lnTo>
                  <a:lnTo>
                    <a:pt x="834887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手繪多邊形 11"/>
            <p:cNvSpPr/>
            <p:nvPr/>
          </p:nvSpPr>
          <p:spPr>
            <a:xfrm rot="5400000">
              <a:off x="2162986" y="2174798"/>
              <a:ext cx="1143000" cy="1182756"/>
            </a:xfrm>
            <a:custGeom>
              <a:avLst/>
              <a:gdLst>
                <a:gd name="connsiteX0" fmla="*/ 834887 w 1143000"/>
                <a:gd name="connsiteY0" fmla="*/ 0 h 1182756"/>
                <a:gd name="connsiteX1" fmla="*/ 1143000 w 1143000"/>
                <a:gd name="connsiteY1" fmla="*/ 1182756 h 1182756"/>
                <a:gd name="connsiteX2" fmla="*/ 0 w 1143000"/>
                <a:gd name="connsiteY2" fmla="*/ 874643 h 1182756"/>
                <a:gd name="connsiteX3" fmla="*/ 9940 w 1143000"/>
                <a:gd name="connsiteY3" fmla="*/ 9939 h 1182756"/>
                <a:gd name="connsiteX4" fmla="*/ 834887 w 1143000"/>
                <a:gd name="connsiteY4" fmla="*/ 0 h 1182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3000" h="1182756">
                  <a:moveTo>
                    <a:pt x="834887" y="0"/>
                  </a:moveTo>
                  <a:lnTo>
                    <a:pt x="1143000" y="1182756"/>
                  </a:lnTo>
                  <a:lnTo>
                    <a:pt x="0" y="874643"/>
                  </a:lnTo>
                  <a:lnTo>
                    <a:pt x="9940" y="9939"/>
                  </a:lnTo>
                  <a:lnTo>
                    <a:pt x="834887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1357290" y="3929066"/>
            <a:ext cx="1504210" cy="1500198"/>
            <a:chOff x="1000100" y="2194676"/>
            <a:chExt cx="2331984" cy="2325764"/>
          </a:xfrm>
        </p:grpSpPr>
        <p:sp>
          <p:nvSpPr>
            <p:cNvPr id="15" name="手繪多邊形 14"/>
            <p:cNvSpPr/>
            <p:nvPr/>
          </p:nvSpPr>
          <p:spPr>
            <a:xfrm>
              <a:off x="1000100" y="2194676"/>
              <a:ext cx="1143000" cy="1182756"/>
            </a:xfrm>
            <a:custGeom>
              <a:avLst/>
              <a:gdLst>
                <a:gd name="connsiteX0" fmla="*/ 834887 w 1143000"/>
                <a:gd name="connsiteY0" fmla="*/ 0 h 1182756"/>
                <a:gd name="connsiteX1" fmla="*/ 1143000 w 1143000"/>
                <a:gd name="connsiteY1" fmla="*/ 1182756 h 1182756"/>
                <a:gd name="connsiteX2" fmla="*/ 0 w 1143000"/>
                <a:gd name="connsiteY2" fmla="*/ 874643 h 1182756"/>
                <a:gd name="connsiteX3" fmla="*/ 9940 w 1143000"/>
                <a:gd name="connsiteY3" fmla="*/ 9939 h 1182756"/>
                <a:gd name="connsiteX4" fmla="*/ 834887 w 1143000"/>
                <a:gd name="connsiteY4" fmla="*/ 0 h 1182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3000" h="1182756">
                  <a:moveTo>
                    <a:pt x="834887" y="0"/>
                  </a:moveTo>
                  <a:lnTo>
                    <a:pt x="1143000" y="1182756"/>
                  </a:lnTo>
                  <a:lnTo>
                    <a:pt x="0" y="874643"/>
                  </a:lnTo>
                  <a:lnTo>
                    <a:pt x="9940" y="9939"/>
                  </a:lnTo>
                  <a:lnTo>
                    <a:pt x="834887" y="0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等腰三角形 15"/>
            <p:cNvSpPr/>
            <p:nvPr/>
          </p:nvSpPr>
          <p:spPr>
            <a:xfrm>
              <a:off x="1857356" y="3379305"/>
              <a:ext cx="601321" cy="1127477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" name="等腰三角形 16"/>
            <p:cNvSpPr/>
            <p:nvPr/>
          </p:nvSpPr>
          <p:spPr>
            <a:xfrm rot="5400000">
              <a:off x="1263178" y="2808732"/>
              <a:ext cx="601321" cy="1127477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等腰三角形 17"/>
            <p:cNvSpPr/>
            <p:nvPr/>
          </p:nvSpPr>
          <p:spPr>
            <a:xfrm rot="10800000">
              <a:off x="1847417" y="2194676"/>
              <a:ext cx="601321" cy="1127477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等腰三角形 18"/>
            <p:cNvSpPr/>
            <p:nvPr/>
          </p:nvSpPr>
          <p:spPr>
            <a:xfrm rot="16200000">
              <a:off x="2467685" y="2780780"/>
              <a:ext cx="601321" cy="1127477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" name="手繪多邊形 19"/>
            <p:cNvSpPr/>
            <p:nvPr/>
          </p:nvSpPr>
          <p:spPr>
            <a:xfrm rot="16200000">
              <a:off x="1019978" y="3337684"/>
              <a:ext cx="1143000" cy="1182756"/>
            </a:xfrm>
            <a:custGeom>
              <a:avLst/>
              <a:gdLst>
                <a:gd name="connsiteX0" fmla="*/ 834887 w 1143000"/>
                <a:gd name="connsiteY0" fmla="*/ 0 h 1182756"/>
                <a:gd name="connsiteX1" fmla="*/ 1143000 w 1143000"/>
                <a:gd name="connsiteY1" fmla="*/ 1182756 h 1182756"/>
                <a:gd name="connsiteX2" fmla="*/ 0 w 1143000"/>
                <a:gd name="connsiteY2" fmla="*/ 874643 h 1182756"/>
                <a:gd name="connsiteX3" fmla="*/ 9940 w 1143000"/>
                <a:gd name="connsiteY3" fmla="*/ 9939 h 1182756"/>
                <a:gd name="connsiteX4" fmla="*/ 834887 w 1143000"/>
                <a:gd name="connsiteY4" fmla="*/ 0 h 1182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3000" h="1182756">
                  <a:moveTo>
                    <a:pt x="834887" y="0"/>
                  </a:moveTo>
                  <a:lnTo>
                    <a:pt x="1143000" y="1182756"/>
                  </a:lnTo>
                  <a:lnTo>
                    <a:pt x="0" y="874643"/>
                  </a:lnTo>
                  <a:lnTo>
                    <a:pt x="9940" y="9939"/>
                  </a:lnTo>
                  <a:lnTo>
                    <a:pt x="834887" y="0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" name="手繪多邊形 20"/>
            <p:cNvSpPr/>
            <p:nvPr/>
          </p:nvSpPr>
          <p:spPr>
            <a:xfrm rot="10800000">
              <a:off x="2184729" y="3337684"/>
              <a:ext cx="1143000" cy="1182756"/>
            </a:xfrm>
            <a:custGeom>
              <a:avLst/>
              <a:gdLst>
                <a:gd name="connsiteX0" fmla="*/ 834887 w 1143000"/>
                <a:gd name="connsiteY0" fmla="*/ 0 h 1182756"/>
                <a:gd name="connsiteX1" fmla="*/ 1143000 w 1143000"/>
                <a:gd name="connsiteY1" fmla="*/ 1182756 h 1182756"/>
                <a:gd name="connsiteX2" fmla="*/ 0 w 1143000"/>
                <a:gd name="connsiteY2" fmla="*/ 874643 h 1182756"/>
                <a:gd name="connsiteX3" fmla="*/ 9940 w 1143000"/>
                <a:gd name="connsiteY3" fmla="*/ 9939 h 1182756"/>
                <a:gd name="connsiteX4" fmla="*/ 834887 w 1143000"/>
                <a:gd name="connsiteY4" fmla="*/ 0 h 1182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3000" h="1182756">
                  <a:moveTo>
                    <a:pt x="834887" y="0"/>
                  </a:moveTo>
                  <a:lnTo>
                    <a:pt x="1143000" y="1182756"/>
                  </a:lnTo>
                  <a:lnTo>
                    <a:pt x="0" y="874643"/>
                  </a:lnTo>
                  <a:lnTo>
                    <a:pt x="9940" y="9939"/>
                  </a:lnTo>
                  <a:lnTo>
                    <a:pt x="834887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手繪多邊形 21"/>
            <p:cNvSpPr/>
            <p:nvPr/>
          </p:nvSpPr>
          <p:spPr>
            <a:xfrm rot="5400000">
              <a:off x="2162986" y="2174798"/>
              <a:ext cx="1143000" cy="1182756"/>
            </a:xfrm>
            <a:custGeom>
              <a:avLst/>
              <a:gdLst>
                <a:gd name="connsiteX0" fmla="*/ 834887 w 1143000"/>
                <a:gd name="connsiteY0" fmla="*/ 0 h 1182756"/>
                <a:gd name="connsiteX1" fmla="*/ 1143000 w 1143000"/>
                <a:gd name="connsiteY1" fmla="*/ 1182756 h 1182756"/>
                <a:gd name="connsiteX2" fmla="*/ 0 w 1143000"/>
                <a:gd name="connsiteY2" fmla="*/ 874643 h 1182756"/>
                <a:gd name="connsiteX3" fmla="*/ 9940 w 1143000"/>
                <a:gd name="connsiteY3" fmla="*/ 9939 h 1182756"/>
                <a:gd name="connsiteX4" fmla="*/ 834887 w 1143000"/>
                <a:gd name="connsiteY4" fmla="*/ 0 h 1182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3000" h="1182756">
                  <a:moveTo>
                    <a:pt x="834887" y="0"/>
                  </a:moveTo>
                  <a:lnTo>
                    <a:pt x="1143000" y="1182756"/>
                  </a:lnTo>
                  <a:lnTo>
                    <a:pt x="0" y="874643"/>
                  </a:lnTo>
                  <a:lnTo>
                    <a:pt x="9940" y="9939"/>
                  </a:lnTo>
                  <a:lnTo>
                    <a:pt x="834887" y="0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5" name="圓角矩形 24"/>
          <p:cNvSpPr/>
          <p:nvPr/>
        </p:nvSpPr>
        <p:spPr>
          <a:xfrm>
            <a:off x="3500430" y="2714620"/>
            <a:ext cx="4929222" cy="121444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4400" dirty="0" smtClean="0"/>
              <a:t>10/30/-10</a:t>
            </a:r>
            <a:endParaRPr lang="zh-TW" altLang="en-US" sz="4400" dirty="0"/>
          </a:p>
        </p:txBody>
      </p:sp>
      <p:cxnSp>
        <p:nvCxnSpPr>
          <p:cNvPr id="27" name="直線接點 26"/>
          <p:cNvCxnSpPr>
            <a:stCxn id="10" idx="2"/>
            <a:endCxn id="18" idx="4"/>
          </p:cNvCxnSpPr>
          <p:nvPr/>
        </p:nvCxnSpPr>
        <p:spPr>
          <a:xfrm rot="16200000" flipH="1" flipV="1">
            <a:off x="1727646" y="3735247"/>
            <a:ext cx="370012" cy="1762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群組 60"/>
          <p:cNvGrpSpPr/>
          <p:nvPr/>
        </p:nvGrpSpPr>
        <p:grpSpPr>
          <a:xfrm>
            <a:off x="4571206" y="4357693"/>
            <a:ext cx="1966394" cy="1967077"/>
            <a:chOff x="4571206" y="4357693"/>
            <a:chExt cx="1966394" cy="1967077"/>
          </a:xfrm>
        </p:grpSpPr>
        <p:cxnSp>
          <p:nvCxnSpPr>
            <p:cNvPr id="32" name="直線接點 31"/>
            <p:cNvCxnSpPr/>
            <p:nvPr/>
          </p:nvCxnSpPr>
          <p:spPr>
            <a:xfrm rot="1800000" flipH="1" flipV="1">
              <a:off x="4835538" y="4621231"/>
              <a:ext cx="1440000" cy="144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接點 34"/>
            <p:cNvCxnSpPr/>
            <p:nvPr/>
          </p:nvCxnSpPr>
          <p:spPr>
            <a:xfrm rot="7200000" flipH="1" flipV="1">
              <a:off x="4835538" y="4621233"/>
              <a:ext cx="1440000" cy="144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/>
            <p:cNvCxnSpPr/>
            <p:nvPr/>
          </p:nvCxnSpPr>
          <p:spPr>
            <a:xfrm rot="3600000" flipH="1" flipV="1">
              <a:off x="4835538" y="4621232"/>
              <a:ext cx="1440000" cy="144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/>
            <p:cNvCxnSpPr/>
            <p:nvPr/>
          </p:nvCxnSpPr>
          <p:spPr>
            <a:xfrm rot="-1800000" flipH="1" flipV="1">
              <a:off x="4835538" y="4621233"/>
              <a:ext cx="1440000" cy="144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/>
            <p:nvPr/>
          </p:nvCxnSpPr>
          <p:spPr>
            <a:xfrm rot="1800000" flipH="1" flipV="1">
              <a:off x="5063769" y="4489463"/>
              <a:ext cx="720000" cy="72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4572000" y="4357693"/>
              <a:ext cx="19656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4572000" y="6323182"/>
              <a:ext cx="19656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 rot="5400000">
              <a:off x="5554006" y="5340494"/>
              <a:ext cx="19656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 rot="5400000">
              <a:off x="3589200" y="5340494"/>
              <a:ext cx="19656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觀點">
  <a:themeElements>
    <a:clrScheme name="觀點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觀點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觀點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2338</TotalTime>
  <Words>252</Words>
  <Application>Microsoft Office PowerPoint</Application>
  <PresentationFormat>如螢幕大小 (4:3)</PresentationFormat>
  <Paragraphs>99</Paragraphs>
  <Slides>15</Slides>
  <Notes>15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觀點</vt:lpstr>
      <vt:lpstr>Square-1</vt:lpstr>
      <vt:lpstr>圖片來源</vt:lpstr>
      <vt:lpstr>Square上下層的組成</vt:lpstr>
      <vt:lpstr>Square中間層的組成</vt:lpstr>
      <vt:lpstr>上下層的組合</vt:lpstr>
      <vt:lpstr>投影片 6</vt:lpstr>
      <vt:lpstr>最佳解(God’ Algorithm)</vt:lpstr>
      <vt:lpstr>Step1 轉成立方體</vt:lpstr>
      <vt:lpstr>Step2 將角塊顏色轉好</vt:lpstr>
      <vt:lpstr>Step3 將邊塊顏色轉好</vt:lpstr>
      <vt:lpstr>Step4 將角調整正確位置</vt:lpstr>
      <vt:lpstr>Step5-1 將邊調整正確</vt:lpstr>
      <vt:lpstr>Step5-2 將邊調整正確</vt:lpstr>
      <vt:lpstr>Step5-3 將邊調整正確</vt:lpstr>
      <vt:lpstr>Step6 調整中間層</vt:lpstr>
    </vt:vector>
  </TitlesOfParts>
  <Company>NCTUMath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DavidGuo</dc:creator>
  <cp:lastModifiedBy>DavidGuo</cp:lastModifiedBy>
  <cp:revision>202</cp:revision>
  <dcterms:created xsi:type="dcterms:W3CDTF">2007-10-01T07:19:59Z</dcterms:created>
  <dcterms:modified xsi:type="dcterms:W3CDTF">2008-06-05T15:47:13Z</dcterms:modified>
</cp:coreProperties>
</file>