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sldIdLst>
    <p:sldId id="256" r:id="rId2"/>
    <p:sldId id="272" r:id="rId3"/>
    <p:sldId id="263" r:id="rId4"/>
    <p:sldId id="264" r:id="rId5"/>
    <p:sldId id="270" r:id="rId6"/>
    <p:sldId id="271" r:id="rId7"/>
    <p:sldId id="257" r:id="rId8"/>
    <p:sldId id="265" r:id="rId9"/>
    <p:sldId id="259" r:id="rId10"/>
    <p:sldId id="261" r:id="rId11"/>
    <p:sldId id="258" r:id="rId12"/>
    <p:sldId id="266" r:id="rId13"/>
    <p:sldId id="260" r:id="rId14"/>
    <p:sldId id="267" r:id="rId15"/>
    <p:sldId id="262" r:id="rId16"/>
    <p:sldId id="268" r:id="rId17"/>
    <p:sldId id="269" r:id="rId18"/>
    <p:sldId id="277" r:id="rId19"/>
    <p:sldId id="274" r:id="rId20"/>
    <p:sldId id="276" r:id="rId21"/>
    <p:sldId id="275" r:id="rId22"/>
    <p:sldId id="278" r:id="rId23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0F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929F9F4-4A8F-4326-A1B4-22849713DDAB}" styleName="深色樣式 1 - 輔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68" autoAdjust="0"/>
    <p:restoredTop sz="94660"/>
  </p:normalViewPr>
  <p:slideViewPr>
    <p:cSldViewPr>
      <p:cViewPr varScale="1">
        <p:scale>
          <a:sx n="106" d="100"/>
          <a:sy n="106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2008/5/29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kaz.com/math/google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sina.com.tw/andrewlo/article.php?pbgid=2204&amp;entryid=6447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643182"/>
            <a:ext cx="7772400" cy="1714512"/>
          </a:xfrm>
        </p:spPr>
        <p:txBody>
          <a:bodyPr>
            <a:noAutofit/>
          </a:bodyPr>
          <a:lstStyle/>
          <a:p>
            <a:r>
              <a:rPr lang="zh-TW" altLang="en-US" sz="7200" dirty="0" smtClean="0"/>
              <a:t>求職問題</a:t>
            </a: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抽大獎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285852" y="2071678"/>
            <a:ext cx="628654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若改成四個門中有一個是大獎呢？</a:t>
            </a:r>
            <a:endParaRPr lang="zh-TW" altLang="en-US" sz="2800" dirty="0"/>
          </a:p>
        </p:txBody>
      </p:sp>
      <p:sp>
        <p:nvSpPr>
          <p:cNvPr id="6" name="圓角矩形 5"/>
          <p:cNvSpPr/>
          <p:nvPr/>
        </p:nvSpPr>
        <p:spPr>
          <a:xfrm>
            <a:off x="1285852" y="3786190"/>
            <a:ext cx="628654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若主持人一次開兩個沒中的門呢？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水溝蓋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714348" y="2357430"/>
            <a:ext cx="7643866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為什麼下水道、地下道的人孔蓋，大多是圓的，不是方的？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786050" y="3000372"/>
            <a:ext cx="3357586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考常識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車鑰匙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285852" y="2571744"/>
            <a:ext cx="6858048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/>
              <a:t>要打開車門，車鑰匙應該轉哪個方向比較好？</a:t>
            </a:r>
            <a:endParaRPr lang="zh-TW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786050" y="3000372"/>
            <a:ext cx="3357586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考口才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要會掰答案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001056" cy="435771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面對一輛不熟悉的車時，大多數人會直覺的往順時鐘方向開鎖比較順手。</a:t>
            </a:r>
            <a:endParaRPr lang="en-US" altLang="zh-TW" dirty="0" smtClean="0"/>
          </a:p>
          <a:p>
            <a:r>
              <a:rPr lang="zh-TW" altLang="en-US" dirty="0" smtClean="0"/>
              <a:t>當買家要買車時，通常會試開，打開車鎖是第一步，讓一開始開鎖的動作「容易」，會為車子的吸引力加分。軟體設計師都知道，軟體啟動時間應該能短就短，啟動程序費時，會降低使用意願。</a:t>
            </a:r>
            <a:endParaRPr lang="en-US" altLang="zh-TW" dirty="0" smtClean="0"/>
          </a:p>
          <a:p>
            <a:r>
              <a:rPr lang="zh-TW" altLang="en-US" dirty="0" smtClean="0"/>
              <a:t>由於汽車有遙控鎖，人們多半在遙控器沒電或故障時才會用鑰匙。許多人因為太少車鑰匙，而忘了要轉哪個方向。這種狀況應該要讓他們第一個嘗試就正確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有時進車是生死緊要關頭，下大雨、下大雪、被狗追、瘋子拿刀追你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兩人分錢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857224" y="2643182"/>
            <a:ext cx="714380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甲乙兩人共有</a:t>
            </a:r>
            <a:r>
              <a:rPr lang="en-US" altLang="zh-TW" sz="3200" dirty="0" smtClean="0"/>
              <a:t>21</a:t>
            </a:r>
            <a:r>
              <a:rPr lang="zh-TW" altLang="en-US" sz="3200" dirty="0" smtClean="0"/>
              <a:t>元，甲比乙多</a:t>
            </a:r>
            <a:r>
              <a:rPr lang="en-US" altLang="zh-TW" sz="3200" dirty="0" smtClean="0"/>
              <a:t>20</a:t>
            </a:r>
            <a:r>
              <a:rPr lang="zh-TW" altLang="en-US" sz="3200" dirty="0" smtClean="0"/>
              <a:t>元，錢數必須是整數，請問各有多少錢？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786050" y="3000372"/>
            <a:ext cx="3357586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考自信心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214414" y="1714488"/>
            <a:ext cx="6572296" cy="4143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2004</a:t>
            </a:r>
            <a:r>
              <a:rPr lang="zh-TW" altLang="en-US" sz="3200" dirty="0" smtClean="0"/>
              <a:t>年</a:t>
            </a:r>
            <a:r>
              <a:rPr lang="en-US" altLang="zh-TW" sz="3200" dirty="0" smtClean="0"/>
              <a:t>7</a:t>
            </a:r>
            <a:r>
              <a:rPr lang="zh-TW" altLang="en-US" sz="3200" dirty="0" smtClean="0"/>
              <a:t>月初，美國加州矽谷心臟地帶的</a:t>
            </a:r>
            <a:r>
              <a:rPr lang="en-US" altLang="zh-TW" sz="3200" dirty="0" smtClean="0"/>
              <a:t>101</a:t>
            </a:r>
            <a:r>
              <a:rPr lang="zh-TW" altLang="en-US" sz="3200" dirty="0" smtClean="0"/>
              <a:t>號公路南行車道旁，一幅巨大的看板廣告拔地而起，白底黑字，上面的訊息很簡單，只有一行：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57158" y="1857364"/>
            <a:ext cx="8429684" cy="43577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the first 10-digit prime in consecutive digits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}.com 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5" name="圓角矩形圖說文字 4"/>
          <p:cNvSpPr/>
          <p:nvPr/>
        </p:nvSpPr>
        <p:spPr>
          <a:xfrm>
            <a:off x="4286248" y="1500174"/>
            <a:ext cx="4286280" cy="1357322"/>
          </a:xfrm>
          <a:prstGeom prst="wedgeRoundRectCallout">
            <a:avLst>
              <a:gd name="adj1" fmla="val -60362"/>
              <a:gd name="adj2" fmla="val 7835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著名的微軟考題</a:t>
            </a:r>
            <a:endParaRPr lang="zh-TW" altLang="en-US" sz="3600" dirty="0"/>
          </a:p>
        </p:txBody>
      </p:sp>
      <p:sp>
        <p:nvSpPr>
          <p:cNvPr id="6" name="立方體 5"/>
          <p:cNvSpPr/>
          <p:nvPr/>
        </p:nvSpPr>
        <p:spPr>
          <a:xfrm>
            <a:off x="857224" y="2000240"/>
            <a:ext cx="2786082" cy="4071966"/>
          </a:xfrm>
          <a:prstGeom prst="cube">
            <a:avLst>
              <a:gd name="adj" fmla="val 855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如何移動富士山</a:t>
            </a:r>
            <a:endParaRPr lang="en-US" altLang="zh-TW" sz="4000" dirty="0" smtClean="0"/>
          </a:p>
          <a:p>
            <a:pPr algn="ctr"/>
            <a:r>
              <a:rPr lang="zh-TW" altLang="en-US" dirty="0" smtClean="0"/>
              <a:t>龐士東 著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諶悠文 譯</a:t>
            </a:r>
            <a:endParaRPr lang="zh-TW" altLang="en-US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4286248" y="3643314"/>
            <a:ext cx="4286280" cy="1357322"/>
          </a:xfrm>
          <a:prstGeom prst="wedgeRoundRectCallout">
            <a:avLst>
              <a:gd name="adj1" fmla="val -60362"/>
              <a:gd name="adj2" fmla="val 7835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企業徵才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214414" y="1785926"/>
            <a:ext cx="6715172" cy="4286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f(1)=7182818284</a:t>
            </a:r>
            <a:br>
              <a:rPr lang="en-US" sz="3600" dirty="0" smtClean="0"/>
            </a:br>
            <a:r>
              <a:rPr lang="en-US" sz="3600" dirty="0" smtClean="0"/>
              <a:t>f(2)=8182845904</a:t>
            </a:r>
            <a:br>
              <a:rPr lang="en-US" sz="3600" dirty="0" smtClean="0"/>
            </a:br>
            <a:r>
              <a:rPr lang="en-US" sz="3600" dirty="0" smtClean="0"/>
              <a:t>f(3)=8747135266</a:t>
            </a:r>
            <a:br>
              <a:rPr lang="en-US" sz="3600" dirty="0" smtClean="0"/>
            </a:br>
            <a:r>
              <a:rPr lang="en-US" sz="3600" dirty="0" smtClean="0"/>
              <a:t>f(4)=7427466391</a:t>
            </a:r>
            <a:br>
              <a:rPr lang="en-US" sz="3600" dirty="0" smtClean="0"/>
            </a:br>
            <a:r>
              <a:rPr lang="en-US" sz="3600" dirty="0" smtClean="0"/>
              <a:t>f(5)=__________</a:t>
            </a:r>
            <a:br>
              <a:rPr lang="en-US" sz="3600" dirty="0" smtClean="0"/>
            </a:b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http://mkaz.com/math/google/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http://blog.sina.com.tw/andrewlo/article.php?pbgid=2204&amp;entryid=6447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428604"/>
            <a:ext cx="6758006" cy="1051560"/>
          </a:xfrm>
        </p:spPr>
        <p:txBody>
          <a:bodyPr>
            <a:noAutofit/>
          </a:bodyPr>
          <a:lstStyle/>
          <a:p>
            <a:r>
              <a:rPr lang="en-US" altLang="zh-TW" sz="6000" dirty="0" smtClean="0"/>
              <a:t>Homework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714348" y="3143248"/>
            <a:ext cx="771530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恆河</a:t>
            </a:r>
            <a:r>
              <a:rPr lang="zh-TW" altLang="en-US" sz="2400" dirty="0" smtClean="0"/>
              <a:t>沙乘以</a:t>
            </a:r>
            <a:r>
              <a:rPr lang="zh-TW" altLang="en-US" sz="2400" dirty="0" smtClean="0"/>
              <a:t>不可思議減無量加大</a:t>
            </a:r>
            <a:r>
              <a:rPr lang="zh-TW" altLang="en-US" sz="2400" dirty="0" smtClean="0"/>
              <a:t>數除以阿僧</a:t>
            </a:r>
            <a:r>
              <a:rPr lang="zh-TW" altLang="en-US" sz="2400" dirty="0" smtClean="0"/>
              <a:t>祇</a:t>
            </a:r>
            <a:r>
              <a:rPr lang="en-US" altLang="zh-TW" sz="2400" dirty="0" smtClean="0"/>
              <a:t>= ?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回到原點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714348" y="2428868"/>
            <a:ext cx="7715304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地球上哪個點，往南走一哩，再往東走一哩，再往北走一哩，會回到原點？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071538" y="2928934"/>
            <a:ext cx="7143800" cy="14287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考你能不能看到別人看不到的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電燈開關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785786" y="2071678"/>
            <a:ext cx="7572428" cy="3429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走廊有三個開關，各控制另竟房間中的三盞燈。站在開關的地方無法直接看到房間內的燈。如果你只能進房一次，要怎麼找出哪個開關控制哪個燈？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500298" y="3071810"/>
            <a:ext cx="3786214" cy="12144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考機智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俄羅斯輪盤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714348" y="1785926"/>
            <a:ext cx="7643866" cy="42148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一把左輪手槍，可以裝六顆子彈；現在連續裝上了兩顆子彈，然後我對著自己扣一次扳機，子彈並沒有發射；現在換你，你可以選擇直接開槍，或是先旋彈匣，你要怎麼選擇呢？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000232" y="3000372"/>
            <a:ext cx="5643602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簡單的數學應用問題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抽大獎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642910" y="1785926"/>
            <a:ext cx="7715304" cy="4357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你獲得了某綜藝節目</a:t>
            </a:r>
            <a:r>
              <a:rPr lang="en-US" altLang="zh-TW" sz="3200" dirty="0" smtClean="0"/>
              <a:t>Live</a:t>
            </a:r>
            <a:r>
              <a:rPr lang="zh-TW" altLang="en-US" sz="3200" dirty="0" smtClean="0"/>
              <a:t>抽獎的機會。遊戲規則是從三個門中選一個，兩個是「銘謝惠顧」，另一個是「進口轎車」。當你選了其中一個門之後，主持人為了增加趣味性，從你沒選的兩個門中，把一個未中獎的門打開給你看，然後問你要不要換。請問你要如何抉擇？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3986</TotalTime>
  <Words>646</Words>
  <Application>Microsoft Office PowerPoint</Application>
  <PresentationFormat>如螢幕大小 (4:3)</PresentationFormat>
  <Paragraphs>87</Paragraphs>
  <Slides>22</Slides>
  <Notes>22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觀點</vt:lpstr>
      <vt:lpstr>求職問題</vt:lpstr>
      <vt:lpstr>投影片 2</vt:lpstr>
      <vt:lpstr>回到原點</vt:lpstr>
      <vt:lpstr>投影片 4</vt:lpstr>
      <vt:lpstr>電燈開關</vt:lpstr>
      <vt:lpstr>投影片 6</vt:lpstr>
      <vt:lpstr>俄羅斯輪盤</vt:lpstr>
      <vt:lpstr>投影片 8</vt:lpstr>
      <vt:lpstr>抽大獎</vt:lpstr>
      <vt:lpstr>抽大獎</vt:lpstr>
      <vt:lpstr>水溝蓋</vt:lpstr>
      <vt:lpstr>投影片 12</vt:lpstr>
      <vt:lpstr>車鑰匙</vt:lpstr>
      <vt:lpstr>投影片 14</vt:lpstr>
      <vt:lpstr>要會掰答案</vt:lpstr>
      <vt:lpstr>兩人分錢</vt:lpstr>
      <vt:lpstr>投影片 17</vt:lpstr>
      <vt:lpstr>投影片 18</vt:lpstr>
      <vt:lpstr>投影片 19</vt:lpstr>
      <vt:lpstr>投影片 20</vt:lpstr>
      <vt:lpstr>參考</vt:lpstr>
      <vt:lpstr>Homework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337</cp:revision>
  <dcterms:created xsi:type="dcterms:W3CDTF">2007-10-01T07:19:59Z</dcterms:created>
  <dcterms:modified xsi:type="dcterms:W3CDTF">2008-05-29T15:17:14Z</dcterms:modified>
</cp:coreProperties>
</file>